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4.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7" r:id="rId1"/>
  </p:sldMasterIdLst>
  <p:sldIdLst>
    <p:sldId id="256" r:id="rId2"/>
    <p:sldId id="278" r:id="rId3"/>
    <p:sldId id="279" r:id="rId4"/>
    <p:sldId id="277" r:id="rId5"/>
    <p:sldId id="257" r:id="rId6"/>
    <p:sldId id="280" r:id="rId7"/>
    <p:sldId id="258" r:id="rId8"/>
    <p:sldId id="259" r:id="rId9"/>
    <p:sldId id="260" r:id="rId10"/>
    <p:sldId id="271" r:id="rId11"/>
    <p:sldId id="274" r:id="rId12"/>
    <p:sldId id="261" r:id="rId13"/>
    <p:sldId id="262" r:id="rId14"/>
    <p:sldId id="275" r:id="rId15"/>
    <p:sldId id="283" r:id="rId16"/>
    <p:sldId id="281" r:id="rId17"/>
    <p:sldId id="282" r:id="rId18"/>
    <p:sldId id="284" r:id="rId19"/>
    <p:sldId id="276" r:id="rId20"/>
    <p:sldId id="285" r:id="rId21"/>
    <p:sldId id="286" r:id="rId22"/>
    <p:sldId id="287" r:id="rId23"/>
    <p:sldId id="288" r:id="rId24"/>
    <p:sldId id="263" r:id="rId25"/>
    <p:sldId id="264" r:id="rId26"/>
    <p:sldId id="265" r:id="rId27"/>
    <p:sldId id="269" r:id="rId28"/>
    <p:sldId id="270" r:id="rId29"/>
    <p:sldId id="267" r:id="rId30"/>
    <p:sldId id="268" r:id="rId31"/>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F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60"/>
  </p:normalViewPr>
  <p:slideViewPr>
    <p:cSldViewPr>
      <p:cViewPr varScale="1">
        <p:scale>
          <a:sx n="76" d="100"/>
          <a:sy n="76" d="100"/>
        </p:scale>
        <p:origin x="1266"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6F15528-21DE-4FAA-801E-634DDDAF4B2B}" type="slidenum">
              <a:rPr lang="fr-FR" smtClean="0"/>
              <a:t>‹N°›</a:t>
            </a:fld>
            <a:endParaRPr lang="fr-FR"/>
          </a:p>
        </p:txBody>
      </p:sp>
    </p:spTree>
    <p:extLst>
      <p:ext uri="{BB962C8B-B14F-4D97-AF65-F5344CB8AC3E}">
        <p14:creationId xmlns:p14="http://schemas.microsoft.com/office/powerpoint/2010/main" val="2712042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1487123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6F15528-21DE-4FAA-801E-634DDDAF4B2B}" type="slidenum">
              <a:rPr lang="fr-FR" smtClean="0"/>
              <a:t>‹N°›</a:t>
            </a:fld>
            <a:endParaRPr lang="fr-FR"/>
          </a:p>
        </p:txBody>
      </p:sp>
    </p:spTree>
    <p:extLst>
      <p:ext uri="{BB962C8B-B14F-4D97-AF65-F5344CB8AC3E}">
        <p14:creationId xmlns:p14="http://schemas.microsoft.com/office/powerpoint/2010/main" val="282197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72645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4019536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12899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120596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B6F15528-21DE-4FAA-801E-634DDDAF4B2B}" type="slidenum">
              <a:rPr lang="fr-FR" smtClean="0"/>
              <a:t>‹N°›</a:t>
            </a:fld>
            <a:endParaRPr lang="fr-FR"/>
          </a:p>
        </p:txBody>
      </p:sp>
    </p:spTree>
    <p:extLst>
      <p:ext uri="{BB962C8B-B14F-4D97-AF65-F5344CB8AC3E}">
        <p14:creationId xmlns:p14="http://schemas.microsoft.com/office/powerpoint/2010/main" val="2206415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2863711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2284678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a:xfrm>
            <a:off x="581192" y="5951810"/>
            <a:ext cx="5922209" cy="365125"/>
          </a:xfrm>
        </p:spPr>
        <p:txBody>
          <a:bodyPr/>
          <a:lstStyle/>
          <a:p>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6F15528-21DE-4FAA-801E-634DDDAF4B2B}" type="slidenum">
              <a:rPr lang="fr-FR" smtClean="0"/>
              <a:t>‹N°›</a:t>
            </a:fld>
            <a:endParaRPr lang="fr-FR"/>
          </a:p>
        </p:txBody>
      </p:sp>
    </p:spTree>
    <p:extLst>
      <p:ext uri="{BB962C8B-B14F-4D97-AF65-F5344CB8AC3E}">
        <p14:creationId xmlns:p14="http://schemas.microsoft.com/office/powerpoint/2010/main" val="1107867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74808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fr-FR"/>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B6F15528-21DE-4FAA-801E-634DDDAF4B2B}" type="slidenum">
              <a:rPr lang="fr-FR" smtClean="0"/>
              <a:t>‹N°›</a:t>
            </a:fld>
            <a:endParaRPr lang="fr-FR"/>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8585391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40"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hyperlink" Target="https://dzair-extra.blogspot.com/2018/11/eniv-ecole-nationale-des-ingenieurs-des-villes-tlemcen.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s://fr.wikipedia.org/wiki/Dioxyde_de_carbone" TargetMode="External"/><Relationship Id="rId13" Type="http://schemas.openxmlformats.org/officeDocument/2006/relationships/hyperlink" Target="https://fr.wikipedia.org/wiki/Ultraviolet" TargetMode="External"/><Relationship Id="rId3" Type="http://schemas.openxmlformats.org/officeDocument/2006/relationships/hyperlink" Target="https://fr.wikipedia.org/wiki/Terre" TargetMode="External"/><Relationship Id="rId7" Type="http://schemas.openxmlformats.org/officeDocument/2006/relationships/hyperlink" Target="https://fr.wikipedia.org/wiki/Argon" TargetMode="External"/><Relationship Id="rId12" Type="http://schemas.openxmlformats.org/officeDocument/2006/relationships/hyperlink" Target="https://fr.wikipedia.org/wiki/Rayonnement_solaire" TargetMode="External"/><Relationship Id="rId17" Type="http://schemas.openxmlformats.org/officeDocument/2006/relationships/hyperlink" Target="https://fr.wikipedia.org/wiki/Nuit" TargetMode="External"/><Relationship Id="rId2" Type="http://schemas.openxmlformats.org/officeDocument/2006/relationships/hyperlink" Target="https://fr.wikipedia.org/wiki/Gaz" TargetMode="External"/><Relationship Id="rId16" Type="http://schemas.openxmlformats.org/officeDocument/2006/relationships/hyperlink" Target="https://fr.wikipedia.org/wiki/Jour" TargetMode="External"/><Relationship Id="rId1" Type="http://schemas.openxmlformats.org/officeDocument/2006/relationships/slideLayout" Target="../slideLayouts/slideLayout7.xml"/><Relationship Id="rId6" Type="http://schemas.openxmlformats.org/officeDocument/2006/relationships/hyperlink" Target="https://fr.wikipedia.org/wiki/Dioxyg%C3%A8ne" TargetMode="External"/><Relationship Id="rId11" Type="http://schemas.openxmlformats.org/officeDocument/2006/relationships/hyperlink" Target="https://fr.wikipedia.org/wiki/Organisme_vivant" TargetMode="External"/><Relationship Id="rId5" Type="http://schemas.openxmlformats.org/officeDocument/2006/relationships/hyperlink" Target="https://fr.wikipedia.org/wiki/Diazote" TargetMode="External"/><Relationship Id="rId15" Type="http://schemas.openxmlformats.org/officeDocument/2006/relationships/hyperlink" Target="https://fr.wikipedia.org/wiki/Temp%C3%A9rature" TargetMode="External"/><Relationship Id="rId10" Type="http://schemas.openxmlformats.org/officeDocument/2006/relationships/hyperlink" Target="https://fr.wikipedia.org/wiki/Atmosph%C3%A8re_plan%C3%A9taire" TargetMode="External"/><Relationship Id="rId4" Type="http://schemas.openxmlformats.org/officeDocument/2006/relationships/hyperlink" Target="https://fr.wikipedia.org/wiki/Air" TargetMode="External"/><Relationship Id="rId9" Type="http://schemas.openxmlformats.org/officeDocument/2006/relationships/hyperlink" Target="https://fr.wikipedia.org/wiki/Gaz_%C3%A0_l%27%C3%A9tat_de_traces" TargetMode="External"/><Relationship Id="rId14" Type="http://schemas.openxmlformats.org/officeDocument/2006/relationships/hyperlink" Target="https://fr.wikipedia.org/wiki/Effet_de_serr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400"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0"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1337310"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422910"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6629400"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8153400" y="0"/>
            <a:ext cx="990600" cy="6858000"/>
          </a:xfrm>
          <a:custGeom>
            <a:avLst/>
            <a:gdLst/>
            <a:ahLst/>
            <a:cxnLst/>
            <a:rect l="l" t="t" r="r" b="b"/>
            <a:pathLst>
              <a:path w="990600" h="6858000">
                <a:moveTo>
                  <a:pt x="990600" y="0"/>
                </a:moveTo>
                <a:lnTo>
                  <a:pt x="762000" y="0"/>
                </a:lnTo>
                <a:lnTo>
                  <a:pt x="533400" y="0"/>
                </a:lnTo>
                <a:lnTo>
                  <a:pt x="0" y="0"/>
                </a:lnTo>
                <a:lnTo>
                  <a:pt x="0" y="6858000"/>
                </a:lnTo>
                <a:lnTo>
                  <a:pt x="533400" y="6858000"/>
                </a:lnTo>
                <a:lnTo>
                  <a:pt x="7620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3810000" y="0"/>
            <a:ext cx="2819400" cy="6858000"/>
          </a:xfrm>
          <a:custGeom>
            <a:avLst/>
            <a:gdLst/>
            <a:ahLst/>
            <a:cxnLst/>
            <a:rect l="l" t="t" r="r" b="b"/>
            <a:pathLst>
              <a:path w="2819400" h="6858000">
                <a:moveTo>
                  <a:pt x="2819400" y="0"/>
                </a:moveTo>
                <a:lnTo>
                  <a:pt x="0" y="0"/>
                </a:lnTo>
                <a:lnTo>
                  <a:pt x="0" y="6858000"/>
                </a:lnTo>
                <a:lnTo>
                  <a:pt x="2819400" y="6858000"/>
                </a:lnTo>
                <a:lnTo>
                  <a:pt x="2819400" y="0"/>
                </a:lnTo>
                <a:close/>
              </a:path>
            </a:pathLst>
          </a:custGeom>
          <a:solidFill>
            <a:srgbClr val="FFFFFF">
              <a:alpha val="10195"/>
            </a:srgbClr>
          </a:solidFill>
        </p:spPr>
        <p:txBody>
          <a:bodyPr wrap="square" lIns="0" tIns="0" rIns="0" bIns="0" rtlCol="0"/>
          <a:lstStyle/>
          <a:p>
            <a:endParaRPr/>
          </a:p>
        </p:txBody>
      </p:sp>
      <p:grpSp>
        <p:nvGrpSpPr>
          <p:cNvPr id="9" name="object 9"/>
          <p:cNvGrpSpPr/>
          <p:nvPr/>
        </p:nvGrpSpPr>
        <p:grpSpPr>
          <a:xfrm>
            <a:off x="-6349" y="0"/>
            <a:ext cx="9156699" cy="6864348"/>
            <a:chOff x="-6349" y="0"/>
            <a:chExt cx="9156699" cy="6864348"/>
          </a:xfrm>
        </p:grpSpPr>
        <p:sp>
          <p:nvSpPr>
            <p:cNvPr id="10" name="object 10"/>
            <p:cNvSpPr/>
            <p:nvPr/>
          </p:nvSpPr>
          <p:spPr>
            <a:xfrm>
              <a:off x="2895600"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pic>
          <p:nvPicPr>
            <p:cNvPr id="11" name="object 11"/>
            <p:cNvPicPr/>
            <p:nvPr/>
          </p:nvPicPr>
          <p:blipFill>
            <a:blip r:embed="rId2" cstate="print"/>
            <a:stretch>
              <a:fillRect/>
            </a:stretch>
          </p:blipFill>
          <p:spPr>
            <a:xfrm>
              <a:off x="-6349" y="210058"/>
              <a:ext cx="9156699" cy="6654290"/>
            </a:xfrm>
            <a:prstGeom prst="rect">
              <a:avLst/>
            </a:prstGeom>
          </p:spPr>
        </p:pic>
        <p:sp>
          <p:nvSpPr>
            <p:cNvPr id="12" name="object 12"/>
            <p:cNvSpPr/>
            <p:nvPr/>
          </p:nvSpPr>
          <p:spPr>
            <a:xfrm>
              <a:off x="4561205" y="0"/>
              <a:ext cx="3679190" cy="6250940"/>
            </a:xfrm>
            <a:custGeom>
              <a:avLst/>
              <a:gdLst/>
              <a:ahLst/>
              <a:cxnLst/>
              <a:rect l="l" t="t" r="r" b="b"/>
              <a:pathLst>
                <a:path w="3679190" h="6250940">
                  <a:moveTo>
                    <a:pt x="3679050" y="4293108"/>
                  </a:moveTo>
                  <a:lnTo>
                    <a:pt x="0" y="4293108"/>
                  </a:lnTo>
                  <a:lnTo>
                    <a:pt x="0" y="6250330"/>
                  </a:lnTo>
                  <a:lnTo>
                    <a:pt x="3679050" y="6250330"/>
                  </a:lnTo>
                  <a:lnTo>
                    <a:pt x="3679050" y="4293108"/>
                  </a:lnTo>
                  <a:close/>
                </a:path>
                <a:path w="3679190" h="6250940">
                  <a:moveTo>
                    <a:pt x="3679050" y="0"/>
                  </a:moveTo>
                  <a:lnTo>
                    <a:pt x="0" y="0"/>
                  </a:lnTo>
                  <a:lnTo>
                    <a:pt x="0" y="3185109"/>
                  </a:lnTo>
                  <a:lnTo>
                    <a:pt x="3679050" y="3185109"/>
                  </a:lnTo>
                  <a:lnTo>
                    <a:pt x="3679050" y="0"/>
                  </a:lnTo>
                  <a:close/>
                </a:path>
              </a:pathLst>
            </a:custGeom>
            <a:solidFill>
              <a:srgbClr val="F5F5F5"/>
            </a:solidFill>
          </p:spPr>
          <p:txBody>
            <a:bodyPr wrap="square" lIns="0" tIns="0" rIns="0" bIns="0" rtlCol="0"/>
            <a:lstStyle/>
            <a:p>
              <a:endParaRPr/>
            </a:p>
          </p:txBody>
        </p:sp>
        <p:sp>
          <p:nvSpPr>
            <p:cNvPr id="13" name="object 13"/>
            <p:cNvSpPr/>
            <p:nvPr/>
          </p:nvSpPr>
          <p:spPr>
            <a:xfrm>
              <a:off x="4561204" y="0"/>
              <a:ext cx="3679190" cy="6250940"/>
            </a:xfrm>
            <a:custGeom>
              <a:avLst/>
              <a:gdLst/>
              <a:ahLst/>
              <a:cxnLst/>
              <a:rect l="l" t="t" r="r" b="b"/>
              <a:pathLst>
                <a:path w="3679190" h="6250940">
                  <a:moveTo>
                    <a:pt x="0" y="6250330"/>
                  </a:moveTo>
                  <a:lnTo>
                    <a:pt x="3679062" y="6250330"/>
                  </a:lnTo>
                  <a:lnTo>
                    <a:pt x="3679062" y="0"/>
                  </a:lnTo>
                </a:path>
                <a:path w="3679190" h="6250940">
                  <a:moveTo>
                    <a:pt x="0" y="4293108"/>
                  </a:moveTo>
                  <a:lnTo>
                    <a:pt x="0" y="6250330"/>
                  </a:lnTo>
                </a:path>
                <a:path w="3679190" h="6250940">
                  <a:moveTo>
                    <a:pt x="0" y="0"/>
                  </a:moveTo>
                  <a:lnTo>
                    <a:pt x="0" y="3185109"/>
                  </a:lnTo>
                </a:path>
              </a:pathLst>
            </a:custGeom>
            <a:ln w="15875">
              <a:solidFill>
                <a:srgbClr val="74A40F"/>
              </a:solidFill>
            </a:ln>
          </p:spPr>
          <p:txBody>
            <a:bodyPr wrap="square" lIns="0" tIns="0" rIns="0" bIns="0" rtlCol="0"/>
            <a:lstStyle/>
            <a:p>
              <a:endParaRPr/>
            </a:p>
          </p:txBody>
        </p:sp>
        <p:sp>
          <p:nvSpPr>
            <p:cNvPr id="14" name="object 14"/>
            <p:cNvSpPr/>
            <p:nvPr/>
          </p:nvSpPr>
          <p:spPr>
            <a:xfrm>
              <a:off x="4649089" y="0"/>
              <a:ext cx="3505200" cy="2291715"/>
            </a:xfrm>
            <a:custGeom>
              <a:avLst/>
              <a:gdLst/>
              <a:ahLst/>
              <a:cxnLst/>
              <a:rect l="l" t="t" r="r" b="b"/>
              <a:pathLst>
                <a:path w="3505200" h="2291715">
                  <a:moveTo>
                    <a:pt x="0" y="2291334"/>
                  </a:moveTo>
                  <a:lnTo>
                    <a:pt x="3505199" y="2291334"/>
                  </a:lnTo>
                  <a:lnTo>
                    <a:pt x="3505199" y="0"/>
                  </a:lnTo>
                  <a:lnTo>
                    <a:pt x="0" y="0"/>
                  </a:lnTo>
                  <a:lnTo>
                    <a:pt x="0" y="2291334"/>
                  </a:lnTo>
                  <a:close/>
                </a:path>
              </a:pathLst>
            </a:custGeom>
          </p:spPr>
          <p:style>
            <a:lnRef idx="1">
              <a:schemeClr val="accent3"/>
            </a:lnRef>
            <a:fillRef idx="2">
              <a:schemeClr val="accent3"/>
            </a:fillRef>
            <a:effectRef idx="1">
              <a:schemeClr val="accent3"/>
            </a:effectRef>
            <a:fontRef idx="minor">
              <a:schemeClr val="dk1"/>
            </a:fontRef>
          </p:style>
          <p:txBody>
            <a:bodyPr wrap="square" lIns="0" tIns="0" rIns="0" bIns="0" rtlCol="0"/>
            <a:lstStyle/>
            <a:p>
              <a:endParaRPr/>
            </a:p>
          </p:txBody>
        </p:sp>
        <p:sp>
          <p:nvSpPr>
            <p:cNvPr id="15" name="object 15"/>
            <p:cNvSpPr/>
            <p:nvPr/>
          </p:nvSpPr>
          <p:spPr>
            <a:xfrm>
              <a:off x="4650866" y="6088288"/>
              <a:ext cx="3505200" cy="81915"/>
            </a:xfrm>
            <a:custGeom>
              <a:avLst/>
              <a:gdLst/>
              <a:ahLst/>
              <a:cxnLst/>
              <a:rect l="l" t="t" r="r" b="b"/>
              <a:pathLst>
                <a:path w="3505200" h="81914">
                  <a:moveTo>
                    <a:pt x="3505200" y="0"/>
                  </a:moveTo>
                  <a:lnTo>
                    <a:pt x="0" y="0"/>
                  </a:lnTo>
                  <a:lnTo>
                    <a:pt x="0" y="81739"/>
                  </a:lnTo>
                  <a:lnTo>
                    <a:pt x="3505200" y="81739"/>
                  </a:lnTo>
                  <a:lnTo>
                    <a:pt x="3505200" y="0"/>
                  </a:lnTo>
                  <a:close/>
                </a:path>
              </a:pathLst>
            </a:custGeom>
            <a:solidFill>
              <a:srgbClr val="93C500"/>
            </a:solidFill>
          </p:spPr>
          <p:txBody>
            <a:bodyPr wrap="square" lIns="0" tIns="0" rIns="0" bIns="0" rtlCol="0"/>
            <a:lstStyle/>
            <a:p>
              <a:endParaRPr/>
            </a:p>
          </p:txBody>
        </p:sp>
      </p:grpSp>
      <p:sp>
        <p:nvSpPr>
          <p:cNvPr id="17" name="object 17"/>
          <p:cNvSpPr txBox="1"/>
          <p:nvPr/>
        </p:nvSpPr>
        <p:spPr>
          <a:xfrm>
            <a:off x="408533" y="217170"/>
            <a:ext cx="3630929" cy="828432"/>
          </a:xfrm>
          <a:prstGeom prst="rect">
            <a:avLst/>
          </a:prstGeom>
        </p:spPr>
        <p:txBody>
          <a:bodyPr vert="horz" wrap="square" lIns="0" tIns="12700" rIns="0" bIns="0" rtlCol="0">
            <a:spAutoFit/>
          </a:bodyPr>
          <a:lstStyle/>
          <a:p>
            <a:pPr marL="1059815" lvl="1">
              <a:lnSpc>
                <a:spcPct val="100000"/>
              </a:lnSpc>
              <a:tabLst>
                <a:tab pos="1346200" algn="l"/>
              </a:tabLst>
            </a:pPr>
            <a:r>
              <a:rPr sz="1800" b="1" spc="-200" dirty="0">
                <a:latin typeface="Tahoma"/>
                <a:cs typeface="Tahoma"/>
              </a:rPr>
              <a:t>SEMESTRE</a:t>
            </a:r>
            <a:r>
              <a:rPr sz="1800" b="1" spc="45" dirty="0">
                <a:latin typeface="Tahoma"/>
                <a:cs typeface="Tahoma"/>
              </a:rPr>
              <a:t> </a:t>
            </a:r>
            <a:r>
              <a:rPr lang="ar-DZ" b="1" spc="-50" dirty="0">
                <a:latin typeface="Tahoma"/>
                <a:cs typeface="Tahoma"/>
              </a:rPr>
              <a:t>4</a:t>
            </a:r>
            <a:endParaRPr sz="1800" dirty="0">
              <a:latin typeface="Tahoma"/>
              <a:cs typeface="Tahoma"/>
            </a:endParaRPr>
          </a:p>
          <a:p>
            <a:pPr marL="422910">
              <a:lnSpc>
                <a:spcPts val="2130"/>
              </a:lnSpc>
              <a:tabLst>
                <a:tab pos="708660" algn="l"/>
                <a:tab pos="2552065" algn="l"/>
                <a:tab pos="2794000" algn="l"/>
              </a:tabLst>
            </a:pPr>
            <a:r>
              <a:rPr lang="fr-FR" b="1" spc="-160" dirty="0">
                <a:latin typeface="Tahoma"/>
                <a:cs typeface="Tahoma"/>
              </a:rPr>
              <a:t>Jeudi</a:t>
            </a:r>
            <a:r>
              <a:rPr sz="1800" b="1" spc="15" dirty="0">
                <a:latin typeface="Tahoma"/>
                <a:cs typeface="Tahoma"/>
              </a:rPr>
              <a:t> </a:t>
            </a:r>
            <a:r>
              <a:rPr sz="1800" b="1" spc="-155" dirty="0">
                <a:latin typeface="Tahoma"/>
                <a:cs typeface="Tahoma"/>
              </a:rPr>
              <a:t>:</a:t>
            </a:r>
            <a:r>
              <a:rPr sz="1800" b="1" spc="-5" dirty="0">
                <a:latin typeface="Tahoma"/>
                <a:cs typeface="Tahoma"/>
              </a:rPr>
              <a:t> </a:t>
            </a:r>
            <a:r>
              <a:rPr lang="fr-FR" b="1" spc="-25" dirty="0">
                <a:latin typeface="Tahoma"/>
                <a:cs typeface="Tahoma"/>
              </a:rPr>
              <a:t>8:30</a:t>
            </a:r>
            <a:r>
              <a:rPr sz="1800" b="1" spc="-25" dirty="0">
                <a:latin typeface="Tahoma"/>
                <a:cs typeface="Tahoma"/>
              </a:rPr>
              <a:t>H</a:t>
            </a:r>
            <a:r>
              <a:rPr sz="1800" b="1" dirty="0">
                <a:latin typeface="Tahoma"/>
                <a:cs typeface="Tahoma"/>
              </a:rPr>
              <a:t>	</a:t>
            </a:r>
            <a:r>
              <a:rPr sz="1800" b="1" spc="-305" dirty="0">
                <a:latin typeface="Tahoma"/>
                <a:cs typeface="Tahoma"/>
              </a:rPr>
              <a:t>–</a:t>
            </a:r>
            <a:r>
              <a:rPr sz="1800" b="1" dirty="0">
                <a:latin typeface="Tahoma"/>
                <a:cs typeface="Tahoma"/>
              </a:rPr>
              <a:t>	</a:t>
            </a:r>
            <a:r>
              <a:rPr sz="1800" b="1" spc="-25" dirty="0">
                <a:latin typeface="Tahoma"/>
                <a:cs typeface="Tahoma"/>
              </a:rPr>
              <a:t>1</a:t>
            </a:r>
            <a:r>
              <a:rPr lang="fr-FR" sz="1800" b="1" spc="-25" dirty="0">
                <a:latin typeface="Tahoma"/>
                <a:cs typeface="Tahoma"/>
              </a:rPr>
              <a:t>0</a:t>
            </a:r>
            <a:r>
              <a:rPr sz="1800" b="1" spc="-25" dirty="0">
                <a:latin typeface="Tahoma"/>
                <a:cs typeface="Tahoma"/>
              </a:rPr>
              <a:t>H</a:t>
            </a:r>
            <a:endParaRPr sz="1800" dirty="0">
              <a:latin typeface="Tahoma"/>
              <a:cs typeface="Tahoma"/>
            </a:endParaRPr>
          </a:p>
          <a:p>
            <a:pPr marL="299085" indent="-286385">
              <a:lnSpc>
                <a:spcPts val="2130"/>
              </a:lnSpc>
              <a:buFont typeface="Wingdings"/>
              <a:buChar char=""/>
              <a:tabLst>
                <a:tab pos="299085" algn="l"/>
              </a:tabLst>
            </a:pPr>
            <a:r>
              <a:rPr sz="1800" dirty="0">
                <a:latin typeface="Comic Sans MS"/>
                <a:cs typeface="Comic Sans MS"/>
              </a:rPr>
              <a:t>Année</a:t>
            </a:r>
            <a:r>
              <a:rPr sz="1800" spc="-40" dirty="0">
                <a:latin typeface="Comic Sans MS"/>
                <a:cs typeface="Comic Sans MS"/>
              </a:rPr>
              <a:t> </a:t>
            </a:r>
            <a:r>
              <a:rPr sz="1800" dirty="0" err="1">
                <a:latin typeface="Comic Sans MS"/>
                <a:cs typeface="Comic Sans MS"/>
              </a:rPr>
              <a:t>universitaire</a:t>
            </a:r>
            <a:r>
              <a:rPr sz="1800" spc="-30" dirty="0">
                <a:latin typeface="Comic Sans MS"/>
                <a:cs typeface="Comic Sans MS"/>
              </a:rPr>
              <a:t> </a:t>
            </a:r>
            <a:r>
              <a:rPr sz="1800" spc="-10" dirty="0">
                <a:latin typeface="Comic Sans MS"/>
                <a:cs typeface="Comic Sans MS"/>
              </a:rPr>
              <a:t>202</a:t>
            </a:r>
            <a:r>
              <a:rPr lang="ar-DZ" sz="1800" spc="-10" dirty="0">
                <a:latin typeface="Comic Sans MS"/>
                <a:cs typeface="Comic Sans MS"/>
              </a:rPr>
              <a:t>3</a:t>
            </a:r>
            <a:r>
              <a:rPr sz="1800" spc="-10" dirty="0">
                <a:latin typeface="Comic Sans MS"/>
                <a:cs typeface="Comic Sans MS"/>
              </a:rPr>
              <a:t>-</a:t>
            </a:r>
            <a:r>
              <a:rPr sz="1800" spc="-20" dirty="0">
                <a:latin typeface="Comic Sans MS"/>
                <a:cs typeface="Comic Sans MS"/>
              </a:rPr>
              <a:t>202</a:t>
            </a:r>
            <a:r>
              <a:rPr lang="ar-DZ" sz="1800" spc="-20" dirty="0">
                <a:latin typeface="Comic Sans MS"/>
                <a:cs typeface="Comic Sans MS"/>
              </a:rPr>
              <a:t>4</a:t>
            </a:r>
            <a:endParaRPr sz="1800" dirty="0">
              <a:latin typeface="Comic Sans MS"/>
              <a:cs typeface="Comic Sans MS"/>
            </a:endParaRPr>
          </a:p>
        </p:txBody>
      </p:sp>
      <p:pic>
        <p:nvPicPr>
          <p:cNvPr id="18" name="object 18"/>
          <p:cNvPicPr/>
          <p:nvPr/>
        </p:nvPicPr>
        <p:blipFill>
          <a:blip r:embed="rId3" cstate="print"/>
          <a:stretch>
            <a:fillRect/>
          </a:stretch>
        </p:blipFill>
        <p:spPr>
          <a:xfrm>
            <a:off x="0" y="2848355"/>
            <a:ext cx="9144000" cy="2109216"/>
          </a:xfrm>
          <a:prstGeom prst="rect">
            <a:avLst/>
          </a:prstGeom>
        </p:spPr>
      </p:pic>
      <p:sp>
        <p:nvSpPr>
          <p:cNvPr id="19" name="object 19"/>
          <p:cNvSpPr txBox="1"/>
          <p:nvPr/>
        </p:nvSpPr>
        <p:spPr>
          <a:xfrm>
            <a:off x="4425599" y="4700691"/>
            <a:ext cx="3965257" cy="1120820"/>
          </a:xfrm>
          <a:prstGeom prst="rect">
            <a:avLst/>
          </a:prstGeom>
        </p:spPr>
        <p:txBody>
          <a:bodyPr vert="horz" wrap="square" lIns="0" tIns="12700" rIns="0" bIns="0" rtlCol="0">
            <a:spAutoFit/>
          </a:bodyPr>
          <a:lstStyle/>
          <a:p>
            <a:pPr marL="238760">
              <a:lnSpc>
                <a:spcPct val="100000"/>
              </a:lnSpc>
              <a:spcBef>
                <a:spcPts val="100"/>
              </a:spcBef>
            </a:pPr>
            <a:r>
              <a:rPr sz="1800" dirty="0">
                <a:latin typeface="Comic Sans MS"/>
                <a:cs typeface="Comic Sans MS"/>
              </a:rPr>
              <a:t>Enseignant</a:t>
            </a:r>
            <a:r>
              <a:rPr sz="1800" spc="-65" dirty="0">
                <a:latin typeface="Comic Sans MS"/>
                <a:cs typeface="Comic Sans MS"/>
              </a:rPr>
              <a:t> </a:t>
            </a:r>
            <a:r>
              <a:rPr sz="1800" dirty="0">
                <a:latin typeface="Comic Sans MS"/>
                <a:cs typeface="Comic Sans MS"/>
              </a:rPr>
              <a:t>:</a:t>
            </a:r>
            <a:r>
              <a:rPr sz="1800" spc="-40" dirty="0">
                <a:latin typeface="Comic Sans MS"/>
                <a:cs typeface="Comic Sans MS"/>
              </a:rPr>
              <a:t> </a:t>
            </a:r>
            <a:r>
              <a:rPr sz="1800" spc="-10" dirty="0">
                <a:latin typeface="Comic Sans MS"/>
                <a:cs typeface="Comic Sans MS"/>
              </a:rPr>
              <a:t>Cours:</a:t>
            </a:r>
            <a:endParaRPr sz="1800" dirty="0">
              <a:latin typeface="Comic Sans MS"/>
              <a:cs typeface="Comic Sans MS"/>
            </a:endParaRPr>
          </a:p>
          <a:p>
            <a:pPr marL="1398905">
              <a:lnSpc>
                <a:spcPct val="100000"/>
              </a:lnSpc>
            </a:pPr>
            <a:r>
              <a:rPr sz="1800" b="1" dirty="0">
                <a:latin typeface="Comic Sans MS"/>
                <a:cs typeface="Comic Sans MS"/>
              </a:rPr>
              <a:t>Dr.</a:t>
            </a:r>
            <a:r>
              <a:rPr sz="1800" b="1" spc="-15" dirty="0">
                <a:latin typeface="Comic Sans MS"/>
                <a:cs typeface="Comic Sans MS"/>
              </a:rPr>
              <a:t> </a:t>
            </a:r>
            <a:r>
              <a:rPr lang="fr-FR" b="1" spc="-15" dirty="0" err="1">
                <a:latin typeface="Comic Sans MS"/>
                <a:cs typeface="Comic Sans MS"/>
              </a:rPr>
              <a:t>Senouci</a:t>
            </a:r>
            <a:r>
              <a:rPr lang="fr-FR" b="1" spc="-15" dirty="0">
                <a:latin typeface="Comic Sans MS"/>
                <a:cs typeface="Comic Sans MS"/>
              </a:rPr>
              <a:t> </a:t>
            </a:r>
            <a:r>
              <a:rPr lang="fr-FR" b="1" spc="-15" dirty="0" err="1">
                <a:latin typeface="Comic Sans MS"/>
                <a:cs typeface="Comic Sans MS"/>
              </a:rPr>
              <a:t>Nassira</a:t>
            </a:r>
            <a:endParaRPr sz="1800" dirty="0">
              <a:latin typeface="Comic Sans MS"/>
              <a:cs typeface="Comic Sans MS"/>
            </a:endParaRPr>
          </a:p>
          <a:p>
            <a:pPr marL="238760">
              <a:lnSpc>
                <a:spcPct val="100000"/>
              </a:lnSpc>
            </a:pPr>
            <a:r>
              <a:rPr sz="1800" dirty="0">
                <a:latin typeface="Comic Sans MS"/>
                <a:cs typeface="Comic Sans MS"/>
              </a:rPr>
              <a:t>Courriel</a:t>
            </a:r>
            <a:r>
              <a:rPr sz="1800" spc="-10" dirty="0">
                <a:latin typeface="Comic Sans MS"/>
                <a:cs typeface="Comic Sans MS"/>
              </a:rPr>
              <a:t> </a:t>
            </a:r>
            <a:r>
              <a:rPr sz="1800" spc="-50" dirty="0">
                <a:latin typeface="Comic Sans MS"/>
                <a:cs typeface="Comic Sans MS"/>
              </a:rPr>
              <a:t>:</a:t>
            </a:r>
            <a:endParaRPr sz="1800" dirty="0">
              <a:latin typeface="Comic Sans MS"/>
              <a:cs typeface="Comic Sans MS"/>
            </a:endParaRPr>
          </a:p>
          <a:p>
            <a:pPr marL="730885">
              <a:lnSpc>
                <a:spcPct val="100000"/>
              </a:lnSpc>
            </a:pPr>
            <a:r>
              <a:rPr lang="fr-FR" sz="1800" b="1" spc="-10" dirty="0">
                <a:latin typeface="Comic Sans MS"/>
                <a:cs typeface="Comic Sans MS"/>
              </a:rPr>
              <a:t>nacerasenouci@outlook</a:t>
            </a:r>
            <a:r>
              <a:rPr lang="fr-FR" sz="1800" b="1" spc="-10" dirty="0">
                <a:latin typeface="Sylfaen" panose="010A0502050306030303" pitchFamily="18" charset="0"/>
                <a:cs typeface="Comic Sans MS"/>
              </a:rPr>
              <a:t>.</a:t>
            </a:r>
            <a:r>
              <a:rPr lang="fr-FR" sz="1800" b="1" spc="-10" dirty="0">
                <a:latin typeface="Comic Sans MS"/>
                <a:cs typeface="Comic Sans MS"/>
              </a:rPr>
              <a:t>com</a:t>
            </a:r>
            <a:endParaRPr sz="1800" dirty="0">
              <a:latin typeface="Comic Sans MS"/>
              <a:cs typeface="Comic Sans MS"/>
            </a:endParaRPr>
          </a:p>
        </p:txBody>
      </p:sp>
      <p:sp>
        <p:nvSpPr>
          <p:cNvPr id="20" name="ZoneTexte 19">
            <a:extLst>
              <a:ext uri="{FF2B5EF4-FFF2-40B4-BE49-F238E27FC236}">
                <a16:creationId xmlns:a16="http://schemas.microsoft.com/office/drawing/2014/main" id="{B5E7BCA1-ED5B-33C7-5046-E6CC768E12DF}"/>
              </a:ext>
            </a:extLst>
          </p:cNvPr>
          <p:cNvSpPr txBox="1"/>
          <p:nvPr/>
        </p:nvSpPr>
        <p:spPr>
          <a:xfrm>
            <a:off x="4712554" y="268694"/>
            <a:ext cx="3441735" cy="2031325"/>
          </a:xfrm>
          <a:prstGeom prst="rect">
            <a:avLst/>
          </a:prstGeom>
          <a:noFill/>
        </p:spPr>
        <p:txBody>
          <a:bodyPr wrap="square">
            <a:spAutoFit/>
          </a:bodyPr>
          <a:lstStyle/>
          <a:p>
            <a:pPr algn="l"/>
            <a:endParaRPr lang="ar-DZ" b="1" i="0" u="none" strike="noStrike" dirty="0">
              <a:solidFill>
                <a:srgbClr val="5F5F5F"/>
              </a:solidFill>
              <a:effectLst/>
              <a:latin typeface="Amasis MT Pro Black" panose="020F0502020204030204" pitchFamily="18" charset="0"/>
              <a:hlinkClick r:id="rId4">
                <a:extLst>
                  <a:ext uri="{A12FA001-AC4F-418D-AE19-62706E023703}">
                    <ahyp:hlinkClr xmlns:ahyp="http://schemas.microsoft.com/office/drawing/2018/hyperlinkcolor" val="tx"/>
                  </a:ext>
                </a:extLst>
              </a:hlinkClick>
            </a:endParaRPr>
          </a:p>
          <a:p>
            <a:pPr algn="l"/>
            <a:r>
              <a:rPr lang="ar-DZ" b="1" i="0" u="none" strike="noStrike" dirty="0">
                <a:solidFill>
                  <a:srgbClr val="5F5F5F"/>
                </a:solidFill>
                <a:effectLst/>
                <a:latin typeface="Amasis MT Pro Black" panose="020F0502020204030204" pitchFamily="18" charset="0"/>
                <a:hlinkClick r:id="rId4">
                  <a:extLst>
                    <a:ext uri="{A12FA001-AC4F-418D-AE19-62706E023703}">
                      <ahyp:hlinkClr xmlns:ahyp="http://schemas.microsoft.com/office/drawing/2018/hyperlinkcolor" val="tx"/>
                    </a:ext>
                  </a:extLst>
                </a:hlinkClick>
              </a:rPr>
              <a:t>المدرسة الوطنية لمهندسي المدينة تلمسان</a:t>
            </a:r>
          </a:p>
          <a:p>
            <a:pPr algn="l"/>
            <a:r>
              <a:rPr lang="ar-DZ" b="1" i="0" u="none" strike="noStrike" dirty="0">
                <a:solidFill>
                  <a:srgbClr val="5F5F5F"/>
                </a:solidFill>
                <a:effectLst/>
                <a:latin typeface="Amasis MT Pro Black" panose="020F0502020204030204" pitchFamily="18" charset="0"/>
                <a:hlinkClick r:id="rId4">
                  <a:extLst>
                    <a:ext uri="{A12FA001-AC4F-418D-AE19-62706E023703}">
                      <ahyp:hlinkClr xmlns:ahyp="http://schemas.microsoft.com/office/drawing/2018/hyperlinkcolor" val="tx"/>
                    </a:ext>
                  </a:extLst>
                </a:hlinkClick>
              </a:rPr>
              <a:t> </a:t>
            </a:r>
            <a:r>
              <a:rPr lang="fr-FR" b="1" i="0" u="none" strike="noStrike" dirty="0">
                <a:solidFill>
                  <a:srgbClr val="5F5F5F"/>
                </a:solidFill>
                <a:effectLst/>
                <a:latin typeface="Amasis MT Pro Black" panose="020F0502020204030204" pitchFamily="18" charset="0"/>
                <a:hlinkClick r:id="rId4">
                  <a:extLst>
                    <a:ext uri="{A12FA001-AC4F-418D-AE19-62706E023703}">
                      <ahyp:hlinkClr xmlns:ahyp="http://schemas.microsoft.com/office/drawing/2018/hyperlinkcolor" val="tx"/>
                    </a:ext>
                  </a:extLst>
                </a:hlinkClick>
              </a:rPr>
              <a:t>ENIV </a:t>
            </a:r>
            <a:endParaRPr lang="ar-DZ" b="1" i="0" u="none" strike="noStrike" dirty="0">
              <a:effectLst/>
              <a:latin typeface="Amasis MT Pro Black" panose="020F0502020204030204" pitchFamily="18" charset="0"/>
              <a:hlinkClick r:id="rId4">
                <a:extLst>
                  <a:ext uri="{A12FA001-AC4F-418D-AE19-62706E023703}">
                    <ahyp:hlinkClr xmlns:ahyp="http://schemas.microsoft.com/office/drawing/2018/hyperlinkcolor" val="tx"/>
                  </a:ext>
                </a:extLst>
              </a:hlinkClick>
            </a:endParaRPr>
          </a:p>
          <a:p>
            <a:pPr algn="l"/>
            <a:r>
              <a:rPr lang="fr-FR" b="1" i="0" dirty="0">
                <a:effectLst/>
                <a:latin typeface="Amasis MT Pro Black" panose="020F0502020204030204" pitchFamily="18" charset="0"/>
              </a:rPr>
              <a:t>École Nationale Des Ingénieurs Des Villes de Tlemcen (ENIV)</a:t>
            </a:r>
            <a:endParaRPr lang="ar-DZ" b="1" dirty="0">
              <a:latin typeface="Amasis MT Pro Black" panose="020F0502020204030204" pitchFamily="18" charset="0"/>
            </a:endParaRPr>
          </a:p>
          <a:p>
            <a:pPr algn="l"/>
            <a:endParaRPr lang="ar-DZ" b="1" dirty="0">
              <a:latin typeface="Amasis MT Pro Black" panose="020F050202020403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92BC33F8-5102-41E6-9AA8-AA650AE71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35" name="Rectangle 1034">
            <a:extLst>
              <a:ext uri="{FF2B5EF4-FFF2-40B4-BE49-F238E27FC236}">
                <a16:creationId xmlns:a16="http://schemas.microsoft.com/office/drawing/2014/main" id="{C6A1F535-D9FE-4663-B399-D8304D549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037" name="Rectangle 1036">
            <a:extLst>
              <a:ext uri="{FF2B5EF4-FFF2-40B4-BE49-F238E27FC236}">
                <a16:creationId xmlns:a16="http://schemas.microsoft.com/office/drawing/2014/main" id="{4B564A6F-CD1C-4E21-8B7C-E52718BD1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039" name="Rectangle 1038">
            <a:extLst>
              <a:ext uri="{FF2B5EF4-FFF2-40B4-BE49-F238E27FC236}">
                <a16:creationId xmlns:a16="http://schemas.microsoft.com/office/drawing/2014/main" id="{D86B2B02-56DB-4217-B7A6-F9AAC8463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1026" name="Picture 2">
            <a:extLst>
              <a:ext uri="{FF2B5EF4-FFF2-40B4-BE49-F238E27FC236}">
                <a16:creationId xmlns:a16="http://schemas.microsoft.com/office/drawing/2014/main" id="{FC396F2E-00E1-A87F-CFCA-E42F3CF481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466"/>
          <a:stretch/>
        </p:blipFill>
        <p:spPr bwMode="auto">
          <a:xfrm>
            <a:off x="20" y="10"/>
            <a:ext cx="3433684" cy="2608947"/>
          </a:xfrm>
          <a:prstGeom prst="rect">
            <a:avLst/>
          </a:prstGeom>
          <a:noFill/>
          <a:extLst>
            <a:ext uri="{909E8E84-426E-40DD-AFC4-6F175D3DCCD1}">
              <a14:hiddenFill xmlns:a14="http://schemas.microsoft.com/office/drawing/2010/main">
                <a:solidFill>
                  <a:srgbClr val="FFFFFF"/>
                </a:solidFill>
              </a14:hiddenFill>
            </a:ext>
          </a:extLst>
        </p:spPr>
      </p:pic>
      <p:sp>
        <p:nvSpPr>
          <p:cNvPr id="1041" name="Rectangle 1040">
            <a:extLst>
              <a:ext uri="{FF2B5EF4-FFF2-40B4-BE49-F238E27FC236}">
                <a16:creationId xmlns:a16="http://schemas.microsoft.com/office/drawing/2014/main" id="{2C2811D4-5347-4268-B736-DF29160D7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11819"/>
            <a:ext cx="3432475" cy="4235946"/>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3" name="ZoneTexte 2">
            <a:extLst>
              <a:ext uri="{FF2B5EF4-FFF2-40B4-BE49-F238E27FC236}">
                <a16:creationId xmlns:a16="http://schemas.microsoft.com/office/drawing/2014/main" id="{1130E829-DB46-121D-DE7F-CFA4CA4CF37E}"/>
              </a:ext>
            </a:extLst>
          </p:cNvPr>
          <p:cNvSpPr txBox="1"/>
          <p:nvPr/>
        </p:nvSpPr>
        <p:spPr>
          <a:xfrm>
            <a:off x="220980" y="2703260"/>
            <a:ext cx="3107100" cy="3697540"/>
          </a:xfrm>
          <a:prstGeom prst="rect">
            <a:avLst/>
          </a:prstGeom>
        </p:spPr>
        <p:txBody>
          <a:bodyPr vert="horz" lIns="91440" tIns="45720" rIns="91440" bIns="45720" rtlCol="0" anchor="ctr">
            <a:noAutofit/>
          </a:bodyPr>
          <a:lstStyle/>
          <a:p>
            <a:pPr algn="just">
              <a:spcBef>
                <a:spcPct val="20000"/>
              </a:spcBef>
              <a:spcAft>
                <a:spcPts val="600"/>
              </a:spcAft>
              <a:buClr>
                <a:srgbClr val="4394F1"/>
              </a:buClr>
              <a:buSzPct val="92000"/>
              <a:buFont typeface="Wingdings 2" panose="05020102010507070707" pitchFamily="18" charset="2"/>
              <a:buChar char=""/>
            </a:pPr>
            <a:r>
              <a:rPr lang="en-US" sz="2800" b="1" i="0" dirty="0">
                <a:effectLst/>
                <a:latin typeface="Times New Roman" panose="02020603050405020304" pitchFamily="18" charset="0"/>
                <a:cs typeface="Times New Roman" panose="02020603050405020304" pitchFamily="18" charset="0"/>
              </a:rPr>
              <a:t>la pollution</a:t>
            </a:r>
          </a:p>
          <a:p>
            <a:pPr algn="just">
              <a:spcBef>
                <a:spcPct val="20000"/>
              </a:spcBef>
              <a:spcAft>
                <a:spcPts val="600"/>
              </a:spcAft>
              <a:buClr>
                <a:srgbClr val="4394F1"/>
              </a:buClr>
              <a:buSzPct val="92000"/>
            </a:pPr>
            <a:r>
              <a:rPr lang="fr-FR" sz="2000" b="1" dirty="0">
                <a:latin typeface="Times New Roman" panose="02020603050405020304" pitchFamily="18" charset="0"/>
                <a:cs typeface="Times New Roman" panose="02020603050405020304" pitchFamily="18" charset="0"/>
              </a:rPr>
              <a:t>Une pollution peut résulter de l’introduction d’un polluant dans un milieu ou d’une perturbation des conditions du milieu. Elle entraîne la dégradation d’un écosystème</a:t>
            </a:r>
            <a:endParaRPr lang="en-US" sz="2000" b="1" dirty="0">
              <a:latin typeface="Times New Roman" panose="02020603050405020304" pitchFamily="18" charset="0"/>
              <a:cs typeface="Times New Roman" panose="02020603050405020304" pitchFamily="18" charset="0"/>
            </a:endParaRPr>
          </a:p>
        </p:txBody>
      </p:sp>
      <p:pic>
        <p:nvPicPr>
          <p:cNvPr id="1028" name="Picture 4" descr="Pollution et dépollution : solutions et trajectoires - MITI">
            <a:extLst>
              <a:ext uri="{FF2B5EF4-FFF2-40B4-BE49-F238E27FC236}">
                <a16:creationId xmlns:a16="http://schemas.microsoft.com/office/drawing/2014/main" id="{1E264484-47EC-0F64-D2CC-C1C7E16709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08" r="9063" b="-1"/>
          <a:stretch/>
        </p:blipFill>
        <p:spPr bwMode="auto">
          <a:xfrm>
            <a:off x="3433702" y="10"/>
            <a:ext cx="5710298"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3" name="Rectangle 1042">
            <a:extLst>
              <a:ext uri="{FF2B5EF4-FFF2-40B4-BE49-F238E27FC236}">
                <a16:creationId xmlns:a16="http://schemas.microsoft.com/office/drawing/2014/main" id="{74EFA34C-3CB6-4E42-AA45-8B85EB878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7887" y="-460"/>
            <a:ext cx="6858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C9313C9E-0227-4919-B36E-DE3343267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 y="2560620"/>
            <a:ext cx="3435857"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43464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899D099-D440-ACC5-5F6F-0B2B4EF54D7E}"/>
              </a:ext>
            </a:extLst>
          </p:cNvPr>
          <p:cNvSpPr txBox="1"/>
          <p:nvPr/>
        </p:nvSpPr>
        <p:spPr>
          <a:xfrm>
            <a:off x="3695700" y="838200"/>
            <a:ext cx="2324100" cy="461665"/>
          </a:xfrm>
          <a:prstGeom prst="rect">
            <a:avLst/>
          </a:prstGeom>
          <a:solidFill>
            <a:srgbClr val="D1F3FF"/>
          </a:solidFill>
        </p:spPr>
        <p:txBody>
          <a:bodyPr wrap="square">
            <a:prstTxWarp prst="textTriangleInverted">
              <a:avLst/>
            </a:prstTxWarp>
            <a:spAutoFit/>
          </a:bodyPr>
          <a:lstStyle/>
          <a:p>
            <a:r>
              <a:rPr lang="fr-FR"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Atmosphérique</a:t>
            </a:r>
          </a:p>
        </p:txBody>
      </p:sp>
      <p:sp>
        <p:nvSpPr>
          <p:cNvPr id="5" name="ZoneTexte 4">
            <a:extLst>
              <a:ext uri="{FF2B5EF4-FFF2-40B4-BE49-F238E27FC236}">
                <a16:creationId xmlns:a16="http://schemas.microsoft.com/office/drawing/2014/main" id="{708689A8-2A04-0754-5D57-957760FA7FB7}"/>
              </a:ext>
            </a:extLst>
          </p:cNvPr>
          <p:cNvSpPr txBox="1"/>
          <p:nvPr/>
        </p:nvSpPr>
        <p:spPr>
          <a:xfrm>
            <a:off x="1752600" y="3696236"/>
            <a:ext cx="5867400" cy="2308324"/>
          </a:xfrm>
          <a:prstGeom prst="rect">
            <a:avLst/>
          </a:prstGeom>
          <a:noFill/>
        </p:spPr>
        <p:txBody>
          <a:bodyPr wrap="square">
            <a:spAutoFit/>
          </a:bodyPr>
          <a:lstStyle/>
          <a:p>
            <a:pPr algn="just"/>
            <a:r>
              <a:rPr lang="fr-FR" b="0" i="0" dirty="0">
                <a:solidFill>
                  <a:srgbClr val="202122"/>
                </a:solidFill>
                <a:effectLst/>
                <a:latin typeface="Times New Roman" panose="02020603050405020304" pitchFamily="18" charset="0"/>
                <a:cs typeface="Times New Roman" panose="02020603050405020304" pitchFamily="18" charset="0"/>
              </a:rPr>
              <a:t>est l'enveloppe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2" tooltip="Gaz"/>
              </a:rPr>
              <a:t>gazeuse</a:t>
            </a:r>
            <a:r>
              <a:rPr lang="fr-FR" b="0" i="0" dirty="0">
                <a:solidFill>
                  <a:srgbClr val="202122"/>
                </a:solidFill>
                <a:effectLst/>
                <a:latin typeface="Times New Roman" panose="02020603050405020304" pitchFamily="18" charset="0"/>
                <a:cs typeface="Times New Roman" panose="02020603050405020304" pitchFamily="18" charset="0"/>
              </a:rPr>
              <a:t>, entourant la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3" tooltip="Terre"/>
              </a:rPr>
              <a:t>Terre</a:t>
            </a:r>
            <a:r>
              <a:rPr lang="fr-FR" b="0" i="0" dirty="0">
                <a:solidFill>
                  <a:srgbClr val="202122"/>
                </a:solidFill>
                <a:effectLst/>
                <a:latin typeface="Times New Roman" panose="02020603050405020304" pitchFamily="18" charset="0"/>
                <a:cs typeface="Times New Roman" panose="02020603050405020304" pitchFamily="18" charset="0"/>
              </a:rPr>
              <a:t>, que l'on appelle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4" tooltip="Air"/>
              </a:rPr>
              <a:t>air</a:t>
            </a:r>
            <a:r>
              <a:rPr lang="fr-FR" b="0" i="0" dirty="0">
                <a:solidFill>
                  <a:srgbClr val="202122"/>
                </a:solidFill>
                <a:effectLst/>
                <a:latin typeface="Times New Roman" panose="02020603050405020304" pitchFamily="18" charset="0"/>
                <a:cs typeface="Times New Roman" panose="02020603050405020304" pitchFamily="18" charset="0"/>
              </a:rPr>
              <a:t>. L'air sec se compose à 78,087 % de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5" tooltip="Diazote"/>
              </a:rPr>
              <a:t>diazote</a:t>
            </a:r>
            <a:r>
              <a:rPr lang="fr-FR" b="0" i="0" dirty="0">
                <a:solidFill>
                  <a:srgbClr val="202122"/>
                </a:solidFill>
                <a:effectLst/>
                <a:latin typeface="Times New Roman" panose="02020603050405020304" pitchFamily="18" charset="0"/>
                <a:cs typeface="Times New Roman" panose="02020603050405020304" pitchFamily="18" charset="0"/>
              </a:rPr>
              <a:t>, à 20,95 % de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6" tooltip="Dioxygène"/>
              </a:rPr>
              <a:t>dioxygène</a:t>
            </a:r>
            <a:r>
              <a:rPr lang="fr-FR" b="0" i="0" dirty="0">
                <a:solidFill>
                  <a:srgbClr val="202122"/>
                </a:solidFill>
                <a:effectLst/>
                <a:latin typeface="Times New Roman" panose="02020603050405020304" pitchFamily="18" charset="0"/>
                <a:cs typeface="Times New Roman" panose="02020603050405020304" pitchFamily="18" charset="0"/>
              </a:rPr>
              <a:t>, à 0,93 % d'</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7" tooltip="Argon"/>
              </a:rPr>
              <a:t>argon</a:t>
            </a:r>
            <a:r>
              <a:rPr lang="fr-FR" b="0" i="0" dirty="0">
                <a:solidFill>
                  <a:srgbClr val="202122"/>
                </a:solidFill>
                <a:effectLst/>
                <a:latin typeface="Times New Roman" panose="02020603050405020304" pitchFamily="18" charset="0"/>
                <a:cs typeface="Times New Roman" panose="02020603050405020304" pitchFamily="18" charset="0"/>
              </a:rPr>
              <a:t>, à 0,041 % de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8" tooltip="Dioxyde de carbone"/>
              </a:rPr>
              <a:t>dioxyde de carbone</a:t>
            </a:r>
            <a:r>
              <a:rPr lang="fr-FR" b="0" i="0" dirty="0">
                <a:solidFill>
                  <a:srgbClr val="202122"/>
                </a:solidFill>
                <a:effectLst/>
                <a:latin typeface="Times New Roman" panose="02020603050405020304" pitchFamily="18" charset="0"/>
                <a:cs typeface="Times New Roman" panose="02020603050405020304" pitchFamily="18" charset="0"/>
              </a:rPr>
              <a:t>, et de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9" tooltip="Gaz à l'état de traces"/>
              </a:rPr>
              <a:t>traces d'autres gaz</a:t>
            </a:r>
            <a:r>
              <a:rPr lang="fr-FR" b="0" i="0" dirty="0">
                <a:solidFill>
                  <a:srgbClr val="202122"/>
                </a:solidFill>
                <a:effectLst/>
                <a:latin typeface="Times New Roman" panose="02020603050405020304" pitchFamily="18" charset="0"/>
                <a:cs typeface="Times New Roman" panose="02020603050405020304" pitchFamily="18" charset="0"/>
              </a:rPr>
              <a:t>. L'</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0" tooltip="Atmosphère planétaire"/>
              </a:rPr>
              <a:t>atmosphère</a:t>
            </a:r>
            <a:r>
              <a:rPr lang="fr-FR" b="0" i="0" dirty="0">
                <a:solidFill>
                  <a:srgbClr val="202122"/>
                </a:solidFill>
                <a:effectLst/>
                <a:latin typeface="Times New Roman" panose="02020603050405020304" pitchFamily="18" charset="0"/>
                <a:cs typeface="Times New Roman" panose="02020603050405020304" pitchFamily="18" charset="0"/>
              </a:rPr>
              <a:t> protège la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1" tooltip="Organisme vivant"/>
              </a:rPr>
              <a:t>vie sur Terre</a:t>
            </a:r>
            <a:r>
              <a:rPr lang="fr-FR" b="0" i="0" dirty="0">
                <a:solidFill>
                  <a:srgbClr val="202122"/>
                </a:solidFill>
                <a:effectLst/>
                <a:latin typeface="Times New Roman" panose="02020603050405020304" pitchFamily="18" charset="0"/>
                <a:cs typeface="Times New Roman" panose="02020603050405020304" pitchFamily="18" charset="0"/>
              </a:rPr>
              <a:t> en filtrant le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2" tooltip="Rayonnement solaire"/>
              </a:rPr>
              <a:t>rayonnement solaire</a:t>
            </a:r>
            <a:r>
              <a:rPr lang="fr-FR" b="0" i="0" dirty="0">
                <a:solidFill>
                  <a:srgbClr val="202122"/>
                </a:solidFill>
                <a:effectLst/>
                <a:latin typeface="Times New Roman" panose="02020603050405020304" pitchFamily="18" charset="0"/>
                <a:cs typeface="Times New Roman" panose="02020603050405020304" pitchFamily="18" charset="0"/>
              </a:rPr>
              <a:t>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3" tooltip="Ultraviolet"/>
              </a:rPr>
              <a:t>ultraviolet</a:t>
            </a:r>
            <a:r>
              <a:rPr lang="fr-FR" b="0" i="0" dirty="0">
                <a:solidFill>
                  <a:srgbClr val="202122"/>
                </a:solidFill>
                <a:effectLst/>
                <a:latin typeface="Times New Roman" panose="02020603050405020304" pitchFamily="18" charset="0"/>
                <a:cs typeface="Times New Roman" panose="02020603050405020304" pitchFamily="18" charset="0"/>
              </a:rPr>
              <a:t>, en réchauffant la surface par la rétention de chaleur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4" tooltip="Effet de serre"/>
              </a:rPr>
              <a:t>effet de serre</a:t>
            </a:r>
            <a:r>
              <a:rPr lang="fr-FR" b="0" i="0" dirty="0">
                <a:solidFill>
                  <a:srgbClr val="202122"/>
                </a:solidFill>
                <a:effectLst/>
                <a:latin typeface="Times New Roman" panose="02020603050405020304" pitchFamily="18" charset="0"/>
                <a:cs typeface="Times New Roman" panose="02020603050405020304" pitchFamily="18" charset="0"/>
              </a:rPr>
              <a:t>) et en réduisant partiellement les écarts de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5" tooltip="Température"/>
              </a:rPr>
              <a:t>température</a:t>
            </a:r>
            <a:r>
              <a:rPr lang="fr-FR" b="0" i="0" dirty="0">
                <a:solidFill>
                  <a:srgbClr val="202122"/>
                </a:solidFill>
                <a:effectLst/>
                <a:latin typeface="Times New Roman" panose="02020603050405020304" pitchFamily="18" charset="0"/>
                <a:cs typeface="Times New Roman" panose="02020603050405020304" pitchFamily="18" charset="0"/>
              </a:rPr>
              <a:t> entre le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6" tooltip="Jour"/>
              </a:rPr>
              <a:t>jour</a:t>
            </a:r>
            <a:r>
              <a:rPr lang="fr-FR" b="0" i="0" dirty="0">
                <a:solidFill>
                  <a:srgbClr val="202122"/>
                </a:solidFill>
                <a:effectLst/>
                <a:latin typeface="Times New Roman" panose="02020603050405020304" pitchFamily="18" charset="0"/>
                <a:cs typeface="Times New Roman" panose="02020603050405020304" pitchFamily="18" charset="0"/>
              </a:rPr>
              <a:t> et la </a:t>
            </a:r>
            <a:r>
              <a:rPr lang="fr-FR" b="0" i="0" u="none" strike="noStrike" dirty="0">
                <a:solidFill>
                  <a:srgbClr val="3366CC"/>
                </a:solidFill>
                <a:effectLst/>
                <a:latin typeface="Times New Roman" panose="02020603050405020304" pitchFamily="18" charset="0"/>
                <a:cs typeface="Times New Roman" panose="02020603050405020304" pitchFamily="18" charset="0"/>
                <a:hlinkClick r:id="rId17" tooltip="Nuit"/>
              </a:rPr>
              <a:t>nuit</a:t>
            </a:r>
            <a:r>
              <a:rPr lang="fr-FR" b="0" i="0" dirty="0">
                <a:solidFill>
                  <a:srgbClr val="202122"/>
                </a:solidFill>
                <a:effectLst/>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7B018D72-1D46-A693-D7AC-CD5730FEA08D}"/>
              </a:ext>
            </a:extLst>
          </p:cNvPr>
          <p:cNvSpPr txBox="1"/>
          <p:nvPr/>
        </p:nvSpPr>
        <p:spPr>
          <a:xfrm>
            <a:off x="2495550" y="2267218"/>
            <a:ext cx="4724400" cy="461665"/>
          </a:xfrm>
          <a:prstGeom prst="rect">
            <a:avLst/>
          </a:prstGeom>
          <a:noFill/>
        </p:spPr>
        <p:txBody>
          <a:bodyPr wrap="square">
            <a:spAutoFit/>
          </a:bodyPr>
          <a:lstStyle/>
          <a:p>
            <a:r>
              <a:rPr lang="fr-FR" sz="2400" b="1" i="0" dirty="0">
                <a:solidFill>
                  <a:srgbClr val="202122"/>
                </a:solidFill>
                <a:effectLst>
                  <a:outerShdw blurRad="38100" dist="38100" dir="2700000" algn="tl">
                    <a:srgbClr val="000000">
                      <a:alpha val="43137"/>
                    </a:srgbClr>
                  </a:outerShdw>
                </a:effectLst>
                <a:latin typeface="Algerian" panose="04020705040A02060702" pitchFamily="82" charset="0"/>
                <a:cs typeface="Times New Roman" panose="02020603050405020304" pitchFamily="18" charset="0"/>
              </a:rPr>
              <a:t>L'atmosphère terrestre </a:t>
            </a:r>
            <a:endParaRPr lang="fr-FR" sz="2400" b="1" dirty="0">
              <a:effectLst>
                <a:outerShdw blurRad="38100" dist="38100" dir="2700000" algn="tl">
                  <a:srgbClr val="000000">
                    <a:alpha val="43137"/>
                  </a:srgbClr>
                </a:outerShdw>
              </a:effectLst>
              <a:latin typeface="Algerian" panose="04020705040A02060702" pitchFamily="82" charset="0"/>
              <a:cs typeface="Times New Roman" panose="02020603050405020304" pitchFamily="18" charset="0"/>
            </a:endParaRPr>
          </a:p>
        </p:txBody>
      </p:sp>
      <p:sp>
        <p:nvSpPr>
          <p:cNvPr id="8" name="Flèche : bas 7">
            <a:extLst>
              <a:ext uri="{FF2B5EF4-FFF2-40B4-BE49-F238E27FC236}">
                <a16:creationId xmlns:a16="http://schemas.microsoft.com/office/drawing/2014/main" id="{FDCE718D-9EAB-2655-B15A-63D4956546B9}"/>
              </a:ext>
            </a:extLst>
          </p:cNvPr>
          <p:cNvSpPr/>
          <p:nvPr/>
        </p:nvSpPr>
        <p:spPr>
          <a:xfrm>
            <a:off x="4572000" y="1524000"/>
            <a:ext cx="285750" cy="743218"/>
          </a:xfrm>
          <a:prstGeom prst="down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bas 8">
            <a:extLst>
              <a:ext uri="{FF2B5EF4-FFF2-40B4-BE49-F238E27FC236}">
                <a16:creationId xmlns:a16="http://schemas.microsoft.com/office/drawing/2014/main" id="{E7EEED88-112C-4D99-ED9A-353439317EAC}"/>
              </a:ext>
            </a:extLst>
          </p:cNvPr>
          <p:cNvSpPr/>
          <p:nvPr/>
        </p:nvSpPr>
        <p:spPr>
          <a:xfrm>
            <a:off x="4572000" y="2862962"/>
            <a:ext cx="285750" cy="743218"/>
          </a:xfrm>
          <a:prstGeom prst="down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35656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Description générée automatiquement">
            <a:extLst>
              <a:ext uri="{FF2B5EF4-FFF2-40B4-BE49-F238E27FC236}">
                <a16:creationId xmlns:a16="http://schemas.microsoft.com/office/drawing/2014/main" id="{A2E8A7E7-5946-538F-48C8-8898E1C33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981200"/>
            <a:ext cx="8839200" cy="4541520"/>
          </a:xfrm>
          <a:prstGeom prst="rect">
            <a:avLst/>
          </a:prstGeom>
        </p:spPr>
      </p:pic>
      <p:sp>
        <p:nvSpPr>
          <p:cNvPr id="5" name="ZoneTexte 4">
            <a:extLst>
              <a:ext uri="{FF2B5EF4-FFF2-40B4-BE49-F238E27FC236}">
                <a16:creationId xmlns:a16="http://schemas.microsoft.com/office/drawing/2014/main" id="{0DF39CE3-848A-099D-6DD8-7D7BDC9DB72F}"/>
              </a:ext>
            </a:extLst>
          </p:cNvPr>
          <p:cNvSpPr txBox="1"/>
          <p:nvPr/>
        </p:nvSpPr>
        <p:spPr>
          <a:xfrm>
            <a:off x="1828800" y="990600"/>
            <a:ext cx="5867400" cy="523220"/>
          </a:xfrm>
          <a:prstGeom prst="rect">
            <a:avLst/>
          </a:prstGeom>
          <a:noFill/>
        </p:spPr>
        <p:txBody>
          <a:bodyPr wrap="square">
            <a:spAutoFit/>
          </a:bodyPr>
          <a:lstStyle/>
          <a:p>
            <a:pPr algn="l"/>
            <a:r>
              <a:rPr lang="fr-FR" sz="2800" b="1" i="0" dirty="0">
                <a:solidFill>
                  <a:srgbClr val="FFC000"/>
                </a:solidFill>
                <a:effectLst/>
                <a:latin typeface="Times New Roman" panose="02020603050405020304" pitchFamily="18" charset="0"/>
                <a:cs typeface="Times New Roman" panose="02020603050405020304" pitchFamily="18" charset="0"/>
              </a:rPr>
              <a:t>RÉVOLUTION INDUSTRIELLE</a:t>
            </a:r>
          </a:p>
        </p:txBody>
      </p:sp>
    </p:spTree>
    <p:extLst>
      <p:ext uri="{BB962C8B-B14F-4D97-AF65-F5344CB8AC3E}">
        <p14:creationId xmlns:p14="http://schemas.microsoft.com/office/powerpoint/2010/main" val="35398254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3337450" y="702156"/>
            <a:ext cx="5368399" cy="1013800"/>
          </a:xfrm>
          <a:prstGeom prst="rect">
            <a:avLst/>
          </a:prstGeom>
        </p:spPr>
        <p:txBody>
          <a:bodyPr vert="horz" lIns="91440" tIns="45720" rIns="91440" bIns="45720" rtlCol="0" anchor="b">
            <a:normAutofit/>
          </a:bodyPr>
          <a:lstStyle/>
          <a:p>
            <a:pPr marL="116205"/>
            <a:r>
              <a:rPr lang="en-US" u="sng" spc="-10">
                <a:solidFill>
                  <a:schemeClr val="accent1"/>
                </a:solidFill>
                <a:uFill>
                  <a:solidFill>
                    <a:srgbClr val="D0FF44"/>
                  </a:solidFill>
                </a:uFill>
              </a:rPr>
              <a:t>INTRODUCTION</a:t>
            </a:r>
          </a:p>
        </p:txBody>
      </p:sp>
      <p:pic>
        <p:nvPicPr>
          <p:cNvPr id="5" name="Picture 4" descr="Fumée d’usine">
            <a:extLst>
              <a:ext uri="{FF2B5EF4-FFF2-40B4-BE49-F238E27FC236}">
                <a16:creationId xmlns:a16="http://schemas.microsoft.com/office/drawing/2014/main" id="{88380B4A-6AF9-905E-25F8-FDEE9E695731}"/>
              </a:ext>
            </a:extLst>
          </p:cNvPr>
          <p:cNvPicPr>
            <a:picLocks noChangeAspect="1"/>
          </p:cNvPicPr>
          <p:nvPr/>
        </p:nvPicPr>
        <p:blipFill rotWithShape="1">
          <a:blip r:embed="rId2"/>
          <a:srcRect l="52567" r="17271" b="-1"/>
          <a:stretch/>
        </p:blipFill>
        <p:spPr>
          <a:xfrm>
            <a:off x="20" y="10"/>
            <a:ext cx="3098779" cy="6857989"/>
          </a:xfrm>
          <a:prstGeom prst="rect">
            <a:avLst/>
          </a:prstGeom>
        </p:spPr>
      </p:pic>
      <p:sp>
        <p:nvSpPr>
          <p:cNvPr id="2" name="object 2"/>
          <p:cNvSpPr txBox="1"/>
          <p:nvPr/>
        </p:nvSpPr>
        <p:spPr>
          <a:xfrm>
            <a:off x="3337450" y="1896533"/>
            <a:ext cx="5368400" cy="3962266"/>
          </a:xfrm>
          <a:prstGeom prst="rect">
            <a:avLst/>
          </a:prstGeom>
        </p:spPr>
        <p:txBody>
          <a:bodyPr vert="horz" lIns="91440" tIns="45720" rIns="91440" bIns="45720" rtlCol="0" anchor="ctr">
            <a:normAutofit/>
          </a:bodyPr>
          <a:lstStyle/>
          <a:p>
            <a:pPr marL="287020" marR="5080" indent="-274320">
              <a:spcBef>
                <a:spcPct val="20000"/>
              </a:spcBef>
              <a:spcAft>
                <a:spcPts val="600"/>
              </a:spcAft>
              <a:buClr>
                <a:schemeClr val="accent2"/>
              </a:buClr>
              <a:buSzPct val="92000"/>
              <a:buFont typeface="Wingdings 2" panose="05020102010507070707" pitchFamily="18" charset="2"/>
              <a:buChar char=""/>
            </a:pPr>
            <a:r>
              <a:rPr lang="en-US" sz="2000" spc="-20" dirty="0">
                <a:solidFill>
                  <a:schemeClr val="tx2"/>
                </a:solidFill>
              </a:rPr>
              <a:t>La</a:t>
            </a:r>
            <a:r>
              <a:rPr lang="en-US" sz="2000" spc="-140" dirty="0">
                <a:solidFill>
                  <a:schemeClr val="tx2"/>
                </a:solidFill>
              </a:rPr>
              <a:t> </a:t>
            </a:r>
            <a:r>
              <a:rPr lang="en-US" sz="2000" spc="-65" dirty="0">
                <a:solidFill>
                  <a:schemeClr val="tx2"/>
                </a:solidFill>
              </a:rPr>
              <a:t>pollution</a:t>
            </a:r>
            <a:r>
              <a:rPr lang="en-US" sz="2000" spc="-170" dirty="0">
                <a:solidFill>
                  <a:schemeClr val="tx2"/>
                </a:solidFill>
              </a:rPr>
              <a:t> </a:t>
            </a:r>
            <a:r>
              <a:rPr lang="en-US" sz="2000" spc="130" dirty="0">
                <a:solidFill>
                  <a:schemeClr val="tx2"/>
                </a:solidFill>
              </a:rPr>
              <a:t>de</a:t>
            </a:r>
            <a:r>
              <a:rPr lang="en-US" sz="2000" spc="-130" dirty="0">
                <a:solidFill>
                  <a:schemeClr val="tx2"/>
                </a:solidFill>
              </a:rPr>
              <a:t> </a:t>
            </a:r>
            <a:r>
              <a:rPr lang="en-US" sz="2000" spc="-140" dirty="0" err="1">
                <a:solidFill>
                  <a:schemeClr val="tx2"/>
                </a:solidFill>
              </a:rPr>
              <a:t>l'air</a:t>
            </a:r>
            <a:r>
              <a:rPr lang="en-US" sz="2000" spc="-170" dirty="0">
                <a:solidFill>
                  <a:schemeClr val="tx2"/>
                </a:solidFill>
              </a:rPr>
              <a:t> </a:t>
            </a:r>
            <a:r>
              <a:rPr lang="en-US" sz="2000" dirty="0" err="1">
                <a:solidFill>
                  <a:schemeClr val="tx2"/>
                </a:solidFill>
              </a:rPr>
              <a:t>en</a:t>
            </a:r>
            <a:r>
              <a:rPr lang="en-US" sz="2000" spc="-145" dirty="0">
                <a:solidFill>
                  <a:schemeClr val="tx2"/>
                </a:solidFill>
              </a:rPr>
              <a:t> </a:t>
            </a:r>
            <a:r>
              <a:rPr lang="en-US" sz="2000" spc="-100" dirty="0">
                <a:solidFill>
                  <a:schemeClr val="tx2"/>
                </a:solidFill>
              </a:rPr>
              <a:t>milieu</a:t>
            </a:r>
            <a:r>
              <a:rPr lang="en-US" sz="2000" spc="-175" dirty="0">
                <a:solidFill>
                  <a:schemeClr val="tx2"/>
                </a:solidFill>
              </a:rPr>
              <a:t> </a:t>
            </a:r>
            <a:r>
              <a:rPr lang="en-US" sz="2000" spc="-60" dirty="0" err="1">
                <a:solidFill>
                  <a:schemeClr val="tx2"/>
                </a:solidFill>
              </a:rPr>
              <a:t>urbain</a:t>
            </a:r>
            <a:r>
              <a:rPr lang="en-US" sz="2000" spc="-160" dirty="0">
                <a:solidFill>
                  <a:schemeClr val="tx2"/>
                </a:solidFill>
              </a:rPr>
              <a:t> </a:t>
            </a:r>
            <a:r>
              <a:rPr lang="en-US" sz="2000" spc="-114" dirty="0" err="1">
                <a:solidFill>
                  <a:schemeClr val="tx2"/>
                </a:solidFill>
              </a:rPr>
              <a:t>est</a:t>
            </a:r>
            <a:r>
              <a:rPr lang="en-US" sz="2000" spc="-135" dirty="0">
                <a:solidFill>
                  <a:schemeClr val="tx2"/>
                </a:solidFill>
              </a:rPr>
              <a:t> </a:t>
            </a:r>
            <a:r>
              <a:rPr lang="en-US" sz="2000" dirty="0" err="1">
                <a:solidFill>
                  <a:schemeClr val="tx2"/>
                </a:solidFill>
              </a:rPr>
              <a:t>générée</a:t>
            </a:r>
            <a:r>
              <a:rPr lang="en-US" sz="2000" spc="-130" dirty="0">
                <a:solidFill>
                  <a:schemeClr val="tx2"/>
                </a:solidFill>
              </a:rPr>
              <a:t> </a:t>
            </a:r>
            <a:r>
              <a:rPr lang="en-US" sz="2000" spc="-25" dirty="0">
                <a:solidFill>
                  <a:schemeClr val="tx2"/>
                </a:solidFill>
              </a:rPr>
              <a:t>par </a:t>
            </a:r>
            <a:r>
              <a:rPr lang="en-US" sz="2000" spc="-135" dirty="0">
                <a:solidFill>
                  <a:schemeClr val="tx2"/>
                </a:solidFill>
              </a:rPr>
              <a:t>les</a:t>
            </a:r>
            <a:r>
              <a:rPr lang="en-US" sz="2000" spc="-150" dirty="0">
                <a:solidFill>
                  <a:schemeClr val="tx2"/>
                </a:solidFill>
              </a:rPr>
              <a:t> </a:t>
            </a:r>
            <a:r>
              <a:rPr lang="en-US" sz="2000" spc="-135" dirty="0">
                <a:solidFill>
                  <a:schemeClr val="tx2"/>
                </a:solidFill>
              </a:rPr>
              <a:t>transports,</a:t>
            </a:r>
            <a:r>
              <a:rPr lang="en-US" sz="2000" spc="-145" dirty="0">
                <a:solidFill>
                  <a:schemeClr val="tx2"/>
                </a:solidFill>
              </a:rPr>
              <a:t> </a:t>
            </a:r>
            <a:r>
              <a:rPr lang="en-US" sz="2000" spc="-135" dirty="0">
                <a:solidFill>
                  <a:schemeClr val="tx2"/>
                </a:solidFill>
              </a:rPr>
              <a:t>les</a:t>
            </a:r>
            <a:r>
              <a:rPr lang="en-US" sz="2000" spc="-145" dirty="0">
                <a:solidFill>
                  <a:schemeClr val="tx2"/>
                </a:solidFill>
              </a:rPr>
              <a:t> industries</a:t>
            </a:r>
            <a:r>
              <a:rPr lang="en-US" sz="2000" spc="-190" dirty="0">
                <a:solidFill>
                  <a:schemeClr val="tx2"/>
                </a:solidFill>
              </a:rPr>
              <a:t> </a:t>
            </a:r>
            <a:r>
              <a:rPr lang="en-US" sz="2000" dirty="0">
                <a:solidFill>
                  <a:schemeClr val="tx2"/>
                </a:solidFill>
              </a:rPr>
              <a:t>et</a:t>
            </a:r>
            <a:r>
              <a:rPr lang="en-US" sz="2000" spc="-140" dirty="0">
                <a:solidFill>
                  <a:schemeClr val="tx2"/>
                </a:solidFill>
              </a:rPr>
              <a:t> </a:t>
            </a:r>
            <a:r>
              <a:rPr lang="en-US" sz="2000" dirty="0">
                <a:solidFill>
                  <a:schemeClr val="tx2"/>
                </a:solidFill>
              </a:rPr>
              <a:t>la</a:t>
            </a:r>
            <a:r>
              <a:rPr lang="en-US" sz="2000" spc="-165" dirty="0">
                <a:solidFill>
                  <a:schemeClr val="tx2"/>
                </a:solidFill>
              </a:rPr>
              <a:t> </a:t>
            </a:r>
            <a:r>
              <a:rPr lang="en-US" sz="2000" spc="-10" dirty="0">
                <a:solidFill>
                  <a:schemeClr val="tx2"/>
                </a:solidFill>
              </a:rPr>
              <a:t>production </a:t>
            </a:r>
            <a:r>
              <a:rPr lang="en-US" sz="2000" spc="-30" dirty="0" err="1">
                <a:solidFill>
                  <a:schemeClr val="tx2"/>
                </a:solidFill>
              </a:rPr>
              <a:t>énergétique</a:t>
            </a:r>
            <a:r>
              <a:rPr lang="en-US" sz="2000" spc="-30" dirty="0">
                <a:solidFill>
                  <a:schemeClr val="tx2"/>
                </a:solidFill>
              </a:rPr>
              <a:t>.</a:t>
            </a:r>
            <a:r>
              <a:rPr lang="en-US" sz="2000" spc="-160" dirty="0">
                <a:solidFill>
                  <a:schemeClr val="tx2"/>
                </a:solidFill>
              </a:rPr>
              <a:t> </a:t>
            </a:r>
            <a:r>
              <a:rPr lang="en-US" sz="2000" spc="-125" dirty="0">
                <a:solidFill>
                  <a:schemeClr val="tx2"/>
                </a:solidFill>
              </a:rPr>
              <a:t>Elle</a:t>
            </a:r>
            <a:r>
              <a:rPr lang="en-US" sz="2000" spc="-155" dirty="0">
                <a:solidFill>
                  <a:schemeClr val="tx2"/>
                </a:solidFill>
              </a:rPr>
              <a:t> </a:t>
            </a:r>
            <a:r>
              <a:rPr lang="en-US" sz="2000" spc="-100" dirty="0">
                <a:solidFill>
                  <a:schemeClr val="tx2"/>
                </a:solidFill>
              </a:rPr>
              <a:t>se</a:t>
            </a:r>
            <a:r>
              <a:rPr lang="en-US" sz="2000" spc="-125" dirty="0">
                <a:solidFill>
                  <a:schemeClr val="tx2"/>
                </a:solidFill>
              </a:rPr>
              <a:t> </a:t>
            </a:r>
            <a:r>
              <a:rPr lang="en-US" sz="2000" spc="-60" dirty="0" err="1">
                <a:solidFill>
                  <a:schemeClr val="tx2"/>
                </a:solidFill>
              </a:rPr>
              <a:t>manifeste</a:t>
            </a:r>
            <a:r>
              <a:rPr lang="en-US" sz="2000" spc="-175" dirty="0">
                <a:solidFill>
                  <a:schemeClr val="tx2"/>
                </a:solidFill>
              </a:rPr>
              <a:t> </a:t>
            </a:r>
            <a:r>
              <a:rPr lang="en-US" sz="2000" dirty="0">
                <a:solidFill>
                  <a:schemeClr val="tx2"/>
                </a:solidFill>
              </a:rPr>
              <a:t>par</a:t>
            </a:r>
            <a:r>
              <a:rPr lang="en-US" sz="2000" spc="-135" dirty="0">
                <a:solidFill>
                  <a:schemeClr val="tx2"/>
                </a:solidFill>
              </a:rPr>
              <a:t> </a:t>
            </a:r>
            <a:r>
              <a:rPr lang="en-US" sz="2000" dirty="0">
                <a:solidFill>
                  <a:schemeClr val="tx2"/>
                </a:solidFill>
              </a:rPr>
              <a:t>la</a:t>
            </a:r>
            <a:r>
              <a:rPr lang="en-US" sz="2000" spc="-145" dirty="0">
                <a:solidFill>
                  <a:schemeClr val="tx2"/>
                </a:solidFill>
              </a:rPr>
              <a:t> </a:t>
            </a:r>
            <a:r>
              <a:rPr lang="en-US" sz="2000" dirty="0" err="1">
                <a:solidFill>
                  <a:schemeClr val="tx2"/>
                </a:solidFill>
              </a:rPr>
              <a:t>présence</a:t>
            </a:r>
            <a:r>
              <a:rPr lang="en-US" sz="2000" spc="-120" dirty="0">
                <a:solidFill>
                  <a:schemeClr val="tx2"/>
                </a:solidFill>
              </a:rPr>
              <a:t> </a:t>
            </a:r>
            <a:r>
              <a:rPr lang="en-US" sz="2000" spc="105" dirty="0">
                <a:solidFill>
                  <a:schemeClr val="tx2"/>
                </a:solidFill>
              </a:rPr>
              <a:t>de </a:t>
            </a:r>
            <a:r>
              <a:rPr lang="en-US" sz="2000" spc="-60" dirty="0" err="1">
                <a:solidFill>
                  <a:schemeClr val="tx2"/>
                </a:solidFill>
              </a:rPr>
              <a:t>particules</a:t>
            </a:r>
            <a:r>
              <a:rPr lang="en-US" sz="2000" spc="-175" dirty="0">
                <a:solidFill>
                  <a:schemeClr val="tx2"/>
                </a:solidFill>
              </a:rPr>
              <a:t> </a:t>
            </a:r>
            <a:r>
              <a:rPr lang="en-US" sz="2000" spc="-114" dirty="0">
                <a:solidFill>
                  <a:schemeClr val="tx2"/>
                </a:solidFill>
              </a:rPr>
              <a:t>fines</a:t>
            </a:r>
            <a:r>
              <a:rPr lang="en-US" sz="2000" spc="-195" dirty="0">
                <a:solidFill>
                  <a:schemeClr val="tx2"/>
                </a:solidFill>
              </a:rPr>
              <a:t> </a:t>
            </a:r>
            <a:r>
              <a:rPr lang="en-US" sz="2000" spc="-155" dirty="0">
                <a:solidFill>
                  <a:schemeClr val="tx2"/>
                </a:solidFill>
              </a:rPr>
              <a:t>(les</a:t>
            </a:r>
            <a:r>
              <a:rPr lang="en-US" sz="2000" spc="-140" dirty="0">
                <a:solidFill>
                  <a:schemeClr val="tx2"/>
                </a:solidFill>
              </a:rPr>
              <a:t> </a:t>
            </a:r>
            <a:r>
              <a:rPr lang="en-US" sz="2000" spc="-100" dirty="0" err="1">
                <a:solidFill>
                  <a:schemeClr val="tx2"/>
                </a:solidFill>
              </a:rPr>
              <a:t>aérosols</a:t>
            </a:r>
            <a:r>
              <a:rPr lang="en-US" sz="2000" spc="-100" dirty="0">
                <a:solidFill>
                  <a:schemeClr val="tx2"/>
                </a:solidFill>
              </a:rPr>
              <a:t>,</a:t>
            </a:r>
            <a:r>
              <a:rPr lang="en-US" sz="2000" spc="-145" dirty="0">
                <a:solidFill>
                  <a:schemeClr val="tx2"/>
                </a:solidFill>
              </a:rPr>
              <a:t> </a:t>
            </a:r>
            <a:r>
              <a:rPr lang="en-US" sz="2000" dirty="0">
                <a:solidFill>
                  <a:schemeClr val="tx2"/>
                </a:solidFill>
              </a:rPr>
              <a:t>et</a:t>
            </a:r>
            <a:r>
              <a:rPr lang="en-US" sz="2000" spc="-150" dirty="0">
                <a:solidFill>
                  <a:schemeClr val="tx2"/>
                </a:solidFill>
              </a:rPr>
              <a:t> </a:t>
            </a:r>
            <a:r>
              <a:rPr lang="en-US" sz="2000" spc="-25" dirty="0" err="1">
                <a:solidFill>
                  <a:schemeClr val="tx2"/>
                </a:solidFill>
              </a:rPr>
              <a:t>notamment</a:t>
            </a:r>
            <a:r>
              <a:rPr lang="en-US" sz="2000" spc="-165" dirty="0">
                <a:solidFill>
                  <a:schemeClr val="tx2"/>
                </a:solidFill>
              </a:rPr>
              <a:t> </a:t>
            </a:r>
            <a:r>
              <a:rPr lang="en-US" sz="2000" spc="105" dirty="0">
                <a:solidFill>
                  <a:schemeClr val="tx2"/>
                </a:solidFill>
              </a:rPr>
              <a:t>de </a:t>
            </a:r>
            <a:r>
              <a:rPr lang="en-US" sz="2000" dirty="0" err="1">
                <a:solidFill>
                  <a:schemeClr val="tx2"/>
                </a:solidFill>
              </a:rPr>
              <a:t>carbone</a:t>
            </a:r>
            <a:r>
              <a:rPr lang="en-US" sz="2000" dirty="0">
                <a:solidFill>
                  <a:schemeClr val="tx2"/>
                </a:solidFill>
              </a:rPr>
              <a:t>)</a:t>
            </a:r>
            <a:r>
              <a:rPr lang="en-US" sz="2000" spc="-135" dirty="0">
                <a:solidFill>
                  <a:schemeClr val="tx2"/>
                </a:solidFill>
              </a:rPr>
              <a:t> </a:t>
            </a:r>
            <a:r>
              <a:rPr lang="en-US" sz="2000" dirty="0">
                <a:solidFill>
                  <a:schemeClr val="tx2"/>
                </a:solidFill>
              </a:rPr>
              <a:t>et</a:t>
            </a:r>
            <a:r>
              <a:rPr lang="en-US" sz="2000" spc="-135" dirty="0">
                <a:solidFill>
                  <a:schemeClr val="tx2"/>
                </a:solidFill>
              </a:rPr>
              <a:t> </a:t>
            </a:r>
            <a:r>
              <a:rPr lang="en-US" sz="2000" spc="130" dirty="0">
                <a:solidFill>
                  <a:schemeClr val="tx2"/>
                </a:solidFill>
              </a:rPr>
              <a:t>de</a:t>
            </a:r>
            <a:r>
              <a:rPr lang="en-US" sz="2000" spc="-145" dirty="0">
                <a:solidFill>
                  <a:schemeClr val="tx2"/>
                </a:solidFill>
              </a:rPr>
              <a:t> </a:t>
            </a:r>
            <a:r>
              <a:rPr lang="en-US" sz="2000" spc="-55" dirty="0">
                <a:solidFill>
                  <a:schemeClr val="tx2"/>
                </a:solidFill>
              </a:rPr>
              <a:t>smog</a:t>
            </a:r>
            <a:r>
              <a:rPr lang="en-US" sz="2000" spc="-135" dirty="0">
                <a:solidFill>
                  <a:schemeClr val="tx2"/>
                </a:solidFill>
              </a:rPr>
              <a:t> </a:t>
            </a:r>
            <a:r>
              <a:rPr lang="en-US" sz="2000" spc="-55" dirty="0" err="1">
                <a:solidFill>
                  <a:schemeClr val="tx2"/>
                </a:solidFill>
              </a:rPr>
              <a:t>urbain</a:t>
            </a:r>
            <a:r>
              <a:rPr lang="en-US" sz="2000" spc="-185" dirty="0">
                <a:solidFill>
                  <a:schemeClr val="tx2"/>
                </a:solidFill>
              </a:rPr>
              <a:t> </a:t>
            </a:r>
            <a:r>
              <a:rPr lang="en-US" sz="2000" spc="-40" dirty="0">
                <a:solidFill>
                  <a:schemeClr val="tx2"/>
                </a:solidFill>
              </a:rPr>
              <a:t>(</a:t>
            </a:r>
            <a:r>
              <a:rPr lang="en-US" sz="2000" spc="-40" dirty="0" err="1">
                <a:solidFill>
                  <a:schemeClr val="tx2"/>
                </a:solidFill>
              </a:rPr>
              <a:t>dont</a:t>
            </a:r>
            <a:r>
              <a:rPr lang="en-US" sz="2000" spc="-135" dirty="0">
                <a:solidFill>
                  <a:schemeClr val="tx2"/>
                </a:solidFill>
              </a:rPr>
              <a:t> </a:t>
            </a:r>
            <a:r>
              <a:rPr lang="en-US" sz="2000" spc="-10" dirty="0" err="1">
                <a:solidFill>
                  <a:schemeClr val="tx2"/>
                </a:solidFill>
              </a:rPr>
              <a:t>l'ozone</a:t>
            </a:r>
            <a:r>
              <a:rPr lang="en-US" sz="2000" spc="-10" dirty="0">
                <a:solidFill>
                  <a:schemeClr val="tx2"/>
                </a:solidFill>
              </a:rPr>
              <a:t> </a:t>
            </a:r>
            <a:r>
              <a:rPr lang="en-US" sz="2000" spc="-55" dirty="0" err="1">
                <a:solidFill>
                  <a:schemeClr val="tx2"/>
                </a:solidFill>
              </a:rPr>
              <a:t>troposphérique</a:t>
            </a:r>
            <a:r>
              <a:rPr lang="en-US" sz="2000" spc="-55" dirty="0">
                <a:solidFill>
                  <a:schemeClr val="tx2"/>
                </a:solidFill>
              </a:rPr>
              <a:t>)</a:t>
            </a:r>
            <a:r>
              <a:rPr lang="en-US" sz="2000" spc="-145" dirty="0">
                <a:solidFill>
                  <a:schemeClr val="tx2"/>
                </a:solidFill>
              </a:rPr>
              <a:t> </a:t>
            </a:r>
            <a:r>
              <a:rPr lang="en-US" sz="2000" dirty="0">
                <a:solidFill>
                  <a:schemeClr val="tx2"/>
                </a:solidFill>
              </a:rPr>
              <a:t>bien</a:t>
            </a:r>
            <a:r>
              <a:rPr lang="en-US" sz="2000" spc="-160" dirty="0">
                <a:solidFill>
                  <a:schemeClr val="tx2"/>
                </a:solidFill>
              </a:rPr>
              <a:t> </a:t>
            </a:r>
            <a:r>
              <a:rPr lang="en-US" sz="2000" spc="-10" dirty="0">
                <a:solidFill>
                  <a:schemeClr val="tx2"/>
                </a:solidFill>
              </a:rPr>
              <a:t>visible.</a:t>
            </a:r>
            <a:endParaRPr lang="en-US" sz="2000" dirty="0">
              <a:solidFill>
                <a:schemeClr val="tx2"/>
              </a:solidFill>
            </a:endParaRPr>
          </a:p>
          <a:p>
            <a:pPr marL="287020" marR="67310" indent="-274320">
              <a:spcBef>
                <a:spcPct val="20000"/>
              </a:spcBef>
              <a:spcAft>
                <a:spcPts val="600"/>
              </a:spcAft>
              <a:buClr>
                <a:schemeClr val="accent2"/>
              </a:buClr>
              <a:buSzPct val="92000"/>
              <a:buFont typeface="Wingdings 2" panose="05020102010507070707" pitchFamily="18" charset="2"/>
              <a:buChar char=""/>
            </a:pPr>
            <a:r>
              <a:rPr lang="en-US" sz="2000" spc="-10" dirty="0">
                <a:solidFill>
                  <a:schemeClr val="tx2"/>
                </a:solidFill>
              </a:rPr>
              <a:t>La</a:t>
            </a:r>
            <a:r>
              <a:rPr lang="en-US" sz="2000" spc="-135" dirty="0">
                <a:solidFill>
                  <a:schemeClr val="tx2"/>
                </a:solidFill>
              </a:rPr>
              <a:t> </a:t>
            </a:r>
            <a:r>
              <a:rPr lang="en-US" sz="2000" spc="-60" dirty="0">
                <a:solidFill>
                  <a:schemeClr val="tx2"/>
                </a:solidFill>
              </a:rPr>
              <a:t>pollution</a:t>
            </a:r>
            <a:r>
              <a:rPr lang="en-US" sz="2000" spc="-170" dirty="0">
                <a:solidFill>
                  <a:schemeClr val="tx2"/>
                </a:solidFill>
              </a:rPr>
              <a:t> </a:t>
            </a:r>
            <a:r>
              <a:rPr lang="en-US" sz="2000" spc="-40" dirty="0" err="1">
                <a:solidFill>
                  <a:schemeClr val="tx2"/>
                </a:solidFill>
              </a:rPr>
              <a:t>atmosphérique</a:t>
            </a:r>
            <a:r>
              <a:rPr lang="en-US" sz="2000" spc="-165" dirty="0">
                <a:solidFill>
                  <a:schemeClr val="tx2"/>
                </a:solidFill>
              </a:rPr>
              <a:t> </a:t>
            </a:r>
            <a:r>
              <a:rPr lang="en-US" sz="2000" spc="-25" dirty="0" err="1">
                <a:solidFill>
                  <a:schemeClr val="tx2"/>
                </a:solidFill>
              </a:rPr>
              <a:t>s'aggrave</a:t>
            </a:r>
            <a:r>
              <a:rPr lang="en-US" sz="2000" spc="-170" dirty="0">
                <a:solidFill>
                  <a:schemeClr val="tx2"/>
                </a:solidFill>
              </a:rPr>
              <a:t> </a:t>
            </a:r>
            <a:r>
              <a:rPr lang="en-US" sz="2000" spc="-10" dirty="0" err="1">
                <a:solidFill>
                  <a:schemeClr val="tx2"/>
                </a:solidFill>
              </a:rPr>
              <a:t>presque</a:t>
            </a:r>
            <a:r>
              <a:rPr lang="en-US" sz="2000" spc="-10" dirty="0">
                <a:solidFill>
                  <a:schemeClr val="tx2"/>
                </a:solidFill>
              </a:rPr>
              <a:t> </a:t>
            </a:r>
            <a:r>
              <a:rPr lang="en-US" sz="2000" spc="-40" dirty="0" err="1">
                <a:solidFill>
                  <a:schemeClr val="tx2"/>
                </a:solidFill>
              </a:rPr>
              <a:t>partout</a:t>
            </a:r>
            <a:r>
              <a:rPr lang="en-US" sz="2000" spc="-155" dirty="0">
                <a:solidFill>
                  <a:schemeClr val="tx2"/>
                </a:solidFill>
              </a:rPr>
              <a:t> </a:t>
            </a:r>
            <a:r>
              <a:rPr lang="en-US" sz="2000" spc="-10" dirty="0">
                <a:solidFill>
                  <a:schemeClr val="tx2"/>
                </a:solidFill>
              </a:rPr>
              <a:t>dans</a:t>
            </a:r>
            <a:r>
              <a:rPr lang="en-US" sz="2000" spc="-140" dirty="0">
                <a:solidFill>
                  <a:schemeClr val="tx2"/>
                </a:solidFill>
              </a:rPr>
              <a:t> </a:t>
            </a:r>
            <a:r>
              <a:rPr lang="en-US" sz="2000" spc="-40" dirty="0">
                <a:solidFill>
                  <a:schemeClr val="tx2"/>
                </a:solidFill>
              </a:rPr>
              <a:t>le</a:t>
            </a:r>
            <a:r>
              <a:rPr lang="en-US" sz="2000" spc="-160" dirty="0">
                <a:solidFill>
                  <a:schemeClr val="tx2"/>
                </a:solidFill>
              </a:rPr>
              <a:t> </a:t>
            </a:r>
            <a:r>
              <a:rPr lang="en-US" sz="2000" dirty="0">
                <a:solidFill>
                  <a:schemeClr val="tx2"/>
                </a:solidFill>
              </a:rPr>
              <a:t>monde</a:t>
            </a:r>
            <a:r>
              <a:rPr lang="en-US" sz="2000" spc="-140" dirty="0">
                <a:solidFill>
                  <a:schemeClr val="tx2"/>
                </a:solidFill>
              </a:rPr>
              <a:t> </a:t>
            </a:r>
            <a:r>
              <a:rPr lang="en-US" sz="2000" spc="-425" dirty="0">
                <a:solidFill>
                  <a:schemeClr val="tx2"/>
                </a:solidFill>
              </a:rPr>
              <a:t>:</a:t>
            </a:r>
            <a:r>
              <a:rPr lang="en-US" sz="2000" spc="-175" dirty="0">
                <a:solidFill>
                  <a:schemeClr val="tx2"/>
                </a:solidFill>
              </a:rPr>
              <a:t> </a:t>
            </a:r>
            <a:r>
              <a:rPr lang="en-US" sz="2000" spc="-135" dirty="0">
                <a:solidFill>
                  <a:schemeClr val="tx2"/>
                </a:solidFill>
              </a:rPr>
              <a:t>les</a:t>
            </a:r>
            <a:r>
              <a:rPr lang="en-US" sz="2000" spc="-150" dirty="0">
                <a:solidFill>
                  <a:schemeClr val="tx2"/>
                </a:solidFill>
              </a:rPr>
              <a:t> </a:t>
            </a:r>
            <a:r>
              <a:rPr lang="en-US" sz="2000" spc="-60" dirty="0">
                <a:solidFill>
                  <a:schemeClr val="tx2"/>
                </a:solidFill>
              </a:rPr>
              <a:t>habitants</a:t>
            </a:r>
            <a:r>
              <a:rPr lang="en-US" sz="2000" spc="-185" dirty="0">
                <a:solidFill>
                  <a:schemeClr val="tx2"/>
                </a:solidFill>
              </a:rPr>
              <a:t> </a:t>
            </a:r>
            <a:r>
              <a:rPr lang="en-US" sz="2000" spc="130" dirty="0">
                <a:solidFill>
                  <a:schemeClr val="tx2"/>
                </a:solidFill>
              </a:rPr>
              <a:t>de</a:t>
            </a:r>
            <a:r>
              <a:rPr lang="en-US" sz="2000" spc="-145" dirty="0">
                <a:solidFill>
                  <a:schemeClr val="tx2"/>
                </a:solidFill>
              </a:rPr>
              <a:t> </a:t>
            </a:r>
            <a:r>
              <a:rPr lang="en-US" sz="2000" spc="-114" dirty="0">
                <a:solidFill>
                  <a:schemeClr val="tx2"/>
                </a:solidFill>
              </a:rPr>
              <a:t>plus</a:t>
            </a:r>
            <a:r>
              <a:rPr lang="en-US" sz="2000" spc="-150" dirty="0">
                <a:solidFill>
                  <a:schemeClr val="tx2"/>
                </a:solidFill>
              </a:rPr>
              <a:t> </a:t>
            </a:r>
            <a:r>
              <a:rPr lang="en-US" sz="2000" spc="130" dirty="0">
                <a:solidFill>
                  <a:schemeClr val="tx2"/>
                </a:solidFill>
              </a:rPr>
              <a:t>de</a:t>
            </a:r>
            <a:r>
              <a:rPr lang="en-US" sz="2000" spc="-120" dirty="0">
                <a:solidFill>
                  <a:schemeClr val="tx2"/>
                </a:solidFill>
              </a:rPr>
              <a:t> </a:t>
            </a:r>
            <a:r>
              <a:rPr lang="en-US" sz="2000" spc="-40" dirty="0">
                <a:solidFill>
                  <a:schemeClr val="tx2"/>
                </a:solidFill>
              </a:rPr>
              <a:t>90</a:t>
            </a:r>
            <a:r>
              <a:rPr lang="en-US" sz="2000" spc="-755" dirty="0">
                <a:solidFill>
                  <a:schemeClr val="tx2"/>
                </a:solidFill>
              </a:rPr>
              <a:t>%</a:t>
            </a:r>
            <a:r>
              <a:rPr lang="en-US" sz="2000" spc="-155" dirty="0">
                <a:solidFill>
                  <a:schemeClr val="tx2"/>
                </a:solidFill>
              </a:rPr>
              <a:t>  </a:t>
            </a:r>
            <a:r>
              <a:rPr lang="en-US" sz="2000" spc="-10" dirty="0">
                <a:solidFill>
                  <a:schemeClr val="tx2"/>
                </a:solidFill>
              </a:rPr>
              <a:t>des</a:t>
            </a:r>
            <a:r>
              <a:rPr lang="en-US" sz="2000" spc="-150" dirty="0">
                <a:solidFill>
                  <a:schemeClr val="tx2"/>
                </a:solidFill>
              </a:rPr>
              <a:t> </a:t>
            </a:r>
            <a:r>
              <a:rPr lang="en-US" sz="2000" spc="-150" dirty="0" err="1">
                <a:solidFill>
                  <a:schemeClr val="tx2"/>
                </a:solidFill>
              </a:rPr>
              <a:t>villes</a:t>
            </a:r>
            <a:r>
              <a:rPr lang="en-US" sz="2000" spc="-195" dirty="0">
                <a:solidFill>
                  <a:schemeClr val="tx2"/>
                </a:solidFill>
              </a:rPr>
              <a:t> </a:t>
            </a:r>
            <a:r>
              <a:rPr lang="en-US" sz="2000" spc="-110" dirty="0" err="1">
                <a:solidFill>
                  <a:schemeClr val="tx2"/>
                </a:solidFill>
              </a:rPr>
              <a:t>respirant</a:t>
            </a:r>
            <a:r>
              <a:rPr lang="en-US" sz="2000" spc="-170" dirty="0">
                <a:solidFill>
                  <a:schemeClr val="tx2"/>
                </a:solidFill>
              </a:rPr>
              <a:t> </a:t>
            </a:r>
            <a:r>
              <a:rPr lang="en-US" sz="2000" spc="-85" dirty="0">
                <a:solidFill>
                  <a:schemeClr val="tx2"/>
                </a:solidFill>
              </a:rPr>
              <a:t>un</a:t>
            </a:r>
            <a:r>
              <a:rPr lang="en-US" sz="2000" spc="-150" dirty="0">
                <a:solidFill>
                  <a:schemeClr val="tx2"/>
                </a:solidFill>
              </a:rPr>
              <a:t> </a:t>
            </a:r>
            <a:r>
              <a:rPr lang="en-US" sz="2000" spc="-105" dirty="0">
                <a:solidFill>
                  <a:schemeClr val="tx2"/>
                </a:solidFill>
              </a:rPr>
              <a:t>air</a:t>
            </a:r>
            <a:r>
              <a:rPr lang="en-US" sz="2000" spc="-200" dirty="0">
                <a:solidFill>
                  <a:schemeClr val="tx2"/>
                </a:solidFill>
              </a:rPr>
              <a:t> </a:t>
            </a:r>
            <a:r>
              <a:rPr lang="en-US" sz="2000" spc="-50" dirty="0" err="1">
                <a:solidFill>
                  <a:schemeClr val="tx2"/>
                </a:solidFill>
              </a:rPr>
              <a:t>pollué</a:t>
            </a:r>
            <a:r>
              <a:rPr lang="en-US" sz="2000" spc="-50" dirty="0">
                <a:solidFill>
                  <a:schemeClr val="tx2"/>
                </a:solidFill>
              </a:rPr>
              <a:t>,</a:t>
            </a:r>
            <a:r>
              <a:rPr lang="en-US" sz="2000" spc="-155" dirty="0">
                <a:solidFill>
                  <a:schemeClr val="tx2"/>
                </a:solidFill>
              </a:rPr>
              <a:t> </a:t>
            </a:r>
            <a:r>
              <a:rPr lang="en-US" sz="2000" spc="-50" dirty="0" err="1">
                <a:solidFill>
                  <a:schemeClr val="tx2"/>
                </a:solidFill>
              </a:rPr>
              <a:t>toxique</a:t>
            </a:r>
            <a:r>
              <a:rPr lang="en-US" sz="2000" spc="-185" dirty="0">
                <a:solidFill>
                  <a:schemeClr val="tx2"/>
                </a:solidFill>
              </a:rPr>
              <a:t> </a:t>
            </a:r>
            <a:r>
              <a:rPr lang="en-US" sz="2000" spc="-50" dirty="0">
                <a:solidFill>
                  <a:schemeClr val="tx2"/>
                </a:solidFill>
              </a:rPr>
              <a:t>pour</a:t>
            </a:r>
            <a:r>
              <a:rPr lang="en-US" sz="2000" spc="-155" dirty="0">
                <a:solidFill>
                  <a:schemeClr val="tx2"/>
                </a:solidFill>
              </a:rPr>
              <a:t> </a:t>
            </a:r>
            <a:r>
              <a:rPr lang="en-US" sz="2000" spc="-20" dirty="0" err="1">
                <a:solidFill>
                  <a:schemeClr val="tx2"/>
                </a:solidFill>
              </a:rPr>
              <a:t>leur</a:t>
            </a:r>
            <a:r>
              <a:rPr lang="en-US" sz="2000" spc="-20" dirty="0">
                <a:solidFill>
                  <a:schemeClr val="tx2"/>
                </a:solidFill>
              </a:rPr>
              <a:t> </a:t>
            </a:r>
            <a:r>
              <a:rPr lang="en-US" sz="2000" spc="-45" dirty="0" err="1">
                <a:solidFill>
                  <a:schemeClr val="tx2"/>
                </a:solidFill>
              </a:rPr>
              <a:t>santé</a:t>
            </a:r>
            <a:r>
              <a:rPr lang="en-US" sz="2000" spc="-140" dirty="0">
                <a:solidFill>
                  <a:schemeClr val="tx2"/>
                </a:solidFill>
              </a:rPr>
              <a:t> </a:t>
            </a:r>
            <a:r>
              <a:rPr lang="en-US" sz="2000" spc="-20" dirty="0" err="1">
                <a:solidFill>
                  <a:schemeClr val="tx2"/>
                </a:solidFill>
              </a:rPr>
              <a:t>cardiovasculaire</a:t>
            </a:r>
            <a:r>
              <a:rPr lang="en-US" sz="2000" spc="-185" dirty="0">
                <a:solidFill>
                  <a:schemeClr val="tx2"/>
                </a:solidFill>
              </a:rPr>
              <a:t> </a:t>
            </a:r>
            <a:r>
              <a:rPr lang="en-US" sz="2000" dirty="0">
                <a:solidFill>
                  <a:schemeClr val="tx2"/>
                </a:solidFill>
              </a:rPr>
              <a:t>et</a:t>
            </a:r>
            <a:r>
              <a:rPr lang="en-US" sz="2000" spc="-130" dirty="0">
                <a:solidFill>
                  <a:schemeClr val="tx2"/>
                </a:solidFill>
              </a:rPr>
              <a:t> </a:t>
            </a:r>
            <a:r>
              <a:rPr lang="en-US" sz="2000" spc="-10" dirty="0" err="1">
                <a:solidFill>
                  <a:schemeClr val="tx2"/>
                </a:solidFill>
              </a:rPr>
              <a:t>respiratoire</a:t>
            </a:r>
            <a:r>
              <a:rPr lang="en-US" sz="2000" spc="-10" dirty="0">
                <a:solidFill>
                  <a:schemeClr val="tx2"/>
                </a:solidFill>
              </a:rPr>
              <a:t>.</a:t>
            </a:r>
            <a:endParaRPr lang="en-US" sz="2000" dirty="0">
              <a:solidFill>
                <a:schemeClr val="tx2"/>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0">
            <a:extLst>
              <a:ext uri="{FF2B5EF4-FFF2-40B4-BE49-F238E27FC236}">
                <a16:creationId xmlns:a16="http://schemas.microsoft.com/office/drawing/2014/main" id="{0E830057-F4EE-412A-8526-36BE1CE18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12">
            <a:extLst>
              <a:ext uri="{FF2B5EF4-FFF2-40B4-BE49-F238E27FC236}">
                <a16:creationId xmlns:a16="http://schemas.microsoft.com/office/drawing/2014/main" id="{BAAEBA82-E2D4-4653-AEE3-E95B330DD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4">
            <a:extLst>
              <a:ext uri="{FF2B5EF4-FFF2-40B4-BE49-F238E27FC236}">
                <a16:creationId xmlns:a16="http://schemas.microsoft.com/office/drawing/2014/main" id="{2386509E-DAF8-4DA0-B09B-FA3FB341C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6">
            <a:extLst>
              <a:ext uri="{FF2B5EF4-FFF2-40B4-BE49-F238E27FC236}">
                <a16:creationId xmlns:a16="http://schemas.microsoft.com/office/drawing/2014/main" id="{A104403F-BB31-4282-8635-1B39793F3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8" name="Rectangle 18">
            <a:extLst>
              <a:ext uri="{FF2B5EF4-FFF2-40B4-BE49-F238E27FC236}">
                <a16:creationId xmlns:a16="http://schemas.microsoft.com/office/drawing/2014/main" id="{2A28AC4B-805D-4091-A648-61572081C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9144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0">
            <a:extLst>
              <a:ext uri="{FF2B5EF4-FFF2-40B4-BE49-F238E27FC236}">
                <a16:creationId xmlns:a16="http://schemas.microsoft.com/office/drawing/2014/main" id="{39373A6F-2E1F-4613-8E1D-D68057D2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1782" y="614407"/>
            <a:ext cx="2780608"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ZoneTexte 2">
            <a:extLst>
              <a:ext uri="{FF2B5EF4-FFF2-40B4-BE49-F238E27FC236}">
                <a16:creationId xmlns:a16="http://schemas.microsoft.com/office/drawing/2014/main" id="{32E4253C-2C12-D460-5B5D-8373F1630CC8}"/>
              </a:ext>
            </a:extLst>
          </p:cNvPr>
          <p:cNvSpPr txBox="1"/>
          <p:nvPr/>
        </p:nvSpPr>
        <p:spPr>
          <a:xfrm>
            <a:off x="450941" y="702156"/>
            <a:ext cx="2557337" cy="1013800"/>
          </a:xfrm>
          <a:prstGeom prst="rect">
            <a:avLst/>
          </a:prstGeom>
        </p:spPr>
        <p:txBody>
          <a:bodyPr vert="horz" lIns="91440" tIns="45720" rIns="91440" bIns="45720" rtlCol="0" anchor="b">
            <a:normAutofit lnSpcReduction="10000"/>
          </a:bodyPr>
          <a:lstStyle/>
          <a:p>
            <a:pPr marL="163830">
              <a:lnSpc>
                <a:spcPct val="90000"/>
              </a:lnSpc>
              <a:spcBef>
                <a:spcPct val="0"/>
              </a:spcBef>
              <a:spcAft>
                <a:spcPts val="600"/>
              </a:spcAft>
            </a:pP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Les Particules</a:t>
            </a:r>
            <a:r>
              <a:rPr lang="en-US" b="1" i="1" cap="all" spc="-5">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trouvent</a:t>
            </a:r>
            <a:r>
              <a:rPr lang="en-US" b="1" i="1" cap="all" spc="-10">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dans</a:t>
            </a:r>
            <a:r>
              <a:rPr lang="en-US" b="1" i="1" cap="all" spc="-5">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l’air</a:t>
            </a:r>
            <a:r>
              <a:rPr lang="en-US" b="1" i="1" cap="all" spc="-5">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que</a:t>
            </a:r>
            <a:r>
              <a:rPr lang="en-US" b="1" i="1" cap="all" spc="-5">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nous</a:t>
            </a:r>
            <a:r>
              <a:rPr lang="en-US" b="1" i="1" cap="all" spc="-10">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en-US" b="1" i="1" cap="all">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respirons</a:t>
            </a:r>
            <a:endParaRPr lang="en-US" b="1" i="1" cap="all" dirty="0">
              <a:solidFill>
                <a:srgbClr val="00206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23" name="Rectangle 22">
            <a:extLst>
              <a:ext uri="{FF2B5EF4-FFF2-40B4-BE49-F238E27FC236}">
                <a16:creationId xmlns:a16="http://schemas.microsoft.com/office/drawing/2014/main" id="{A6D733BE-061E-4600-B6A3-62A68EF2C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rgbClr val="FF6033"/>
          </a:solidFill>
          <a:ln>
            <a:noFill/>
          </a:ln>
          <a:effectLst/>
        </p:spPr>
        <p:style>
          <a:lnRef idx="1">
            <a:schemeClr val="accent1"/>
          </a:lnRef>
          <a:fillRef idx="3">
            <a:schemeClr val="accent1"/>
          </a:fillRef>
          <a:effectRef idx="2">
            <a:schemeClr val="accent1"/>
          </a:effectRef>
          <a:fontRef idx="minor">
            <a:schemeClr val="lt1"/>
          </a:fontRef>
        </p:style>
      </p:sp>
      <p:sp>
        <p:nvSpPr>
          <p:cNvPr id="5" name="ZoneTexte 4">
            <a:extLst>
              <a:ext uri="{FF2B5EF4-FFF2-40B4-BE49-F238E27FC236}">
                <a16:creationId xmlns:a16="http://schemas.microsoft.com/office/drawing/2014/main" id="{05A641C0-2CBF-9D68-0BEA-6305325706AF}"/>
              </a:ext>
            </a:extLst>
          </p:cNvPr>
          <p:cNvSpPr txBox="1"/>
          <p:nvPr/>
        </p:nvSpPr>
        <p:spPr>
          <a:xfrm>
            <a:off x="450940" y="1964167"/>
            <a:ext cx="2993231" cy="4262011"/>
          </a:xfrm>
          <a:prstGeom prst="rect">
            <a:avLst/>
          </a:prstGeom>
        </p:spPr>
        <p:txBody>
          <a:bodyPr vert="horz" lIns="91440" tIns="45720" rIns="91440" bIns="45720" rtlCol="0" anchor="ctr">
            <a:noAutofit/>
          </a:bodyPr>
          <a:lstStyle/>
          <a:p>
            <a:pPr marL="163830" marR="305435" indent="449580" algn="just">
              <a:lnSpc>
                <a:spcPct val="90000"/>
              </a:lnSpc>
              <a:spcBef>
                <a:spcPct val="20000"/>
              </a:spcBef>
              <a:spcAft>
                <a:spcPts val="600"/>
              </a:spcAft>
              <a:buClr>
                <a:schemeClr val="accent2"/>
              </a:buClr>
              <a:buSzPct val="92000"/>
              <a:buFont typeface="Wingdings 2" panose="05020102010507070707" pitchFamily="18" charset="2"/>
              <a:buChar char=""/>
            </a:pPr>
            <a:r>
              <a:rPr lang="en-US" sz="1600">
                <a:effectLst/>
                <a:latin typeface="Times New Roman" panose="02020603050405020304" pitchFamily="18" charset="0"/>
                <a:cs typeface="Times New Roman" panose="02020603050405020304" pitchFamily="18" charset="0"/>
              </a:rPr>
              <a:t>Les particules présentes dans l’air sont très diverses. La diversité touche autant les</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sources de particules (phénomènes météorologiques, activités humaines, origine biologique) que</a:t>
            </a:r>
            <a:r>
              <a:rPr lang="en-US" sz="1600" spc="-28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leur taille : les grains de pollen ont un diamètre compris entre 20 et 50 μm ; les bactéries</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mesurent quelques micromètres ; les moteurs diesel émettent des particules d’une taille allant de</a:t>
            </a:r>
            <a:r>
              <a:rPr lang="en-US" sz="1600" spc="-28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50</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nm</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à 1 μm</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les</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virus font entre 10 et</a:t>
            </a:r>
            <a:r>
              <a:rPr lang="en-US" sz="1600" spc="-5">
                <a:effectLst/>
                <a:latin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cs typeface="Times New Roman" panose="02020603050405020304" pitchFamily="18" charset="0"/>
              </a:rPr>
              <a:t>100 nm.</a:t>
            </a:r>
            <a:endParaRPr lang="en-US" sz="1600" dirty="0">
              <a:effectLst/>
              <a:latin typeface="Times New Roman" panose="02020603050405020304" pitchFamily="18" charset="0"/>
              <a:cs typeface="Times New Roman" panose="02020603050405020304" pitchFamily="18" charset="0"/>
            </a:endParaRPr>
          </a:p>
        </p:txBody>
      </p:sp>
      <p:pic>
        <p:nvPicPr>
          <p:cNvPr id="6" name="image2.png">
            <a:extLst>
              <a:ext uri="{FF2B5EF4-FFF2-40B4-BE49-F238E27FC236}">
                <a16:creationId xmlns:a16="http://schemas.microsoft.com/office/drawing/2014/main" id="{5A25297D-2321-C4E2-D0AD-89984BA63C0C}"/>
              </a:ext>
            </a:extLst>
          </p:cNvPr>
          <p:cNvPicPr>
            <a:picLocks noChangeAspect="1"/>
          </p:cNvPicPr>
          <p:nvPr/>
        </p:nvPicPr>
        <p:blipFill>
          <a:blip r:embed="rId2" cstate="print"/>
          <a:stretch>
            <a:fillRect/>
          </a:stretch>
        </p:blipFill>
        <p:spPr>
          <a:xfrm>
            <a:off x="3593641" y="1779509"/>
            <a:ext cx="4867364" cy="3319612"/>
          </a:xfrm>
          <a:prstGeom prst="rect">
            <a:avLst/>
          </a:prstGeom>
        </p:spPr>
      </p:pic>
    </p:spTree>
    <p:extLst>
      <p:ext uri="{BB962C8B-B14F-4D97-AF65-F5344CB8AC3E}">
        <p14:creationId xmlns:p14="http://schemas.microsoft.com/office/powerpoint/2010/main" val="245734803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5601" y="733806"/>
            <a:ext cx="5406390" cy="513715"/>
          </a:xfrm>
          <a:prstGeom prst="rect">
            <a:avLst/>
          </a:prstGeom>
        </p:spPr>
        <p:txBody>
          <a:bodyPr vert="horz" wrap="square" lIns="0" tIns="13335" rIns="0" bIns="0" rtlCol="0">
            <a:spAutoFit/>
          </a:bodyPr>
          <a:lstStyle/>
          <a:p>
            <a:pPr marL="12700">
              <a:lnSpc>
                <a:spcPct val="100000"/>
              </a:lnSpc>
              <a:spcBef>
                <a:spcPts val="105"/>
              </a:spcBef>
            </a:pPr>
            <a:r>
              <a:rPr sz="3200" b="1" dirty="0">
                <a:latin typeface="Times New Roman"/>
                <a:cs typeface="Times New Roman"/>
              </a:rPr>
              <a:t>La</a:t>
            </a:r>
            <a:r>
              <a:rPr sz="3200" b="1" spc="-30" dirty="0">
                <a:latin typeface="Times New Roman"/>
                <a:cs typeface="Times New Roman"/>
              </a:rPr>
              <a:t> </a:t>
            </a:r>
            <a:r>
              <a:rPr sz="3200" b="1" dirty="0">
                <a:latin typeface="Times New Roman"/>
                <a:cs typeface="Times New Roman"/>
              </a:rPr>
              <a:t>composition</a:t>
            </a:r>
            <a:r>
              <a:rPr sz="3200" b="1" spc="-50" dirty="0">
                <a:latin typeface="Times New Roman"/>
                <a:cs typeface="Times New Roman"/>
              </a:rPr>
              <a:t> </a:t>
            </a:r>
            <a:r>
              <a:rPr sz="3200" b="1" dirty="0">
                <a:latin typeface="Times New Roman"/>
                <a:cs typeface="Times New Roman"/>
              </a:rPr>
              <a:t>de</a:t>
            </a:r>
            <a:r>
              <a:rPr sz="3200" b="1" spc="-15" dirty="0">
                <a:latin typeface="Times New Roman"/>
                <a:cs typeface="Times New Roman"/>
              </a:rPr>
              <a:t> </a:t>
            </a:r>
            <a:r>
              <a:rPr sz="3200" b="1" dirty="0">
                <a:latin typeface="Times New Roman"/>
                <a:cs typeface="Times New Roman"/>
              </a:rPr>
              <a:t>l’air</a:t>
            </a:r>
            <a:r>
              <a:rPr sz="3200" b="1" spc="-90" dirty="0">
                <a:latin typeface="Times New Roman"/>
                <a:cs typeface="Times New Roman"/>
              </a:rPr>
              <a:t> </a:t>
            </a:r>
            <a:r>
              <a:rPr sz="3200" b="1" spc="-10" dirty="0">
                <a:latin typeface="Times New Roman"/>
                <a:cs typeface="Times New Roman"/>
              </a:rPr>
              <a:t>naturel</a:t>
            </a:r>
            <a:endParaRPr sz="3200">
              <a:latin typeface="Times New Roman"/>
              <a:cs typeface="Times New Roman"/>
            </a:endParaRPr>
          </a:p>
        </p:txBody>
      </p:sp>
      <p:grpSp>
        <p:nvGrpSpPr>
          <p:cNvPr id="3" name="object 3"/>
          <p:cNvGrpSpPr/>
          <p:nvPr/>
        </p:nvGrpSpPr>
        <p:grpSpPr>
          <a:xfrm>
            <a:off x="785787" y="1197483"/>
            <a:ext cx="7644130" cy="5089525"/>
            <a:chOff x="785787" y="1197483"/>
            <a:chExt cx="7644130" cy="5089525"/>
          </a:xfrm>
        </p:grpSpPr>
        <p:sp>
          <p:nvSpPr>
            <p:cNvPr id="4" name="object 4"/>
            <p:cNvSpPr/>
            <p:nvPr/>
          </p:nvSpPr>
          <p:spPr>
            <a:xfrm>
              <a:off x="1908047" y="1197483"/>
              <a:ext cx="5381625" cy="38100"/>
            </a:xfrm>
            <a:custGeom>
              <a:avLst/>
              <a:gdLst/>
              <a:ahLst/>
              <a:cxnLst/>
              <a:rect l="l" t="t" r="r" b="b"/>
              <a:pathLst>
                <a:path w="5381625" h="38100">
                  <a:moveTo>
                    <a:pt x="5381244" y="0"/>
                  </a:moveTo>
                  <a:lnTo>
                    <a:pt x="0" y="0"/>
                  </a:lnTo>
                  <a:lnTo>
                    <a:pt x="0" y="38100"/>
                  </a:lnTo>
                  <a:lnTo>
                    <a:pt x="5381244" y="38100"/>
                  </a:lnTo>
                  <a:lnTo>
                    <a:pt x="5381244" y="0"/>
                  </a:lnTo>
                  <a:close/>
                </a:path>
              </a:pathLst>
            </a:custGeom>
            <a:solidFill>
              <a:srgbClr val="000000"/>
            </a:solidFill>
          </p:spPr>
          <p:txBody>
            <a:bodyPr wrap="square" lIns="0" tIns="0" rIns="0" bIns="0" rtlCol="0"/>
            <a:lstStyle/>
            <a:p>
              <a:endParaRPr/>
            </a:p>
          </p:txBody>
        </p:sp>
        <p:sp>
          <p:nvSpPr>
            <p:cNvPr id="5" name="object 5"/>
            <p:cNvSpPr/>
            <p:nvPr/>
          </p:nvSpPr>
          <p:spPr>
            <a:xfrm>
              <a:off x="4000500" y="1214374"/>
              <a:ext cx="786130" cy="786130"/>
            </a:xfrm>
            <a:custGeom>
              <a:avLst/>
              <a:gdLst/>
              <a:ahLst/>
              <a:cxnLst/>
              <a:rect l="l" t="t" r="r" b="b"/>
              <a:pathLst>
                <a:path w="786129" h="786130">
                  <a:moveTo>
                    <a:pt x="589407" y="0"/>
                  </a:moveTo>
                  <a:lnTo>
                    <a:pt x="196469" y="0"/>
                  </a:lnTo>
                  <a:lnTo>
                    <a:pt x="196469" y="392938"/>
                  </a:lnTo>
                  <a:lnTo>
                    <a:pt x="0" y="392938"/>
                  </a:lnTo>
                  <a:lnTo>
                    <a:pt x="392938" y="785876"/>
                  </a:lnTo>
                  <a:lnTo>
                    <a:pt x="785876" y="392938"/>
                  </a:lnTo>
                  <a:lnTo>
                    <a:pt x="589407" y="392938"/>
                  </a:lnTo>
                  <a:lnTo>
                    <a:pt x="589407" y="0"/>
                  </a:lnTo>
                  <a:close/>
                </a:path>
              </a:pathLst>
            </a:custGeom>
            <a:solidFill>
              <a:srgbClr val="93C500"/>
            </a:solidFill>
          </p:spPr>
          <p:txBody>
            <a:bodyPr wrap="square" lIns="0" tIns="0" rIns="0" bIns="0" rtlCol="0"/>
            <a:lstStyle/>
            <a:p>
              <a:endParaRPr/>
            </a:p>
          </p:txBody>
        </p:sp>
        <p:sp>
          <p:nvSpPr>
            <p:cNvPr id="6" name="object 6"/>
            <p:cNvSpPr/>
            <p:nvPr/>
          </p:nvSpPr>
          <p:spPr>
            <a:xfrm>
              <a:off x="4000500" y="1214374"/>
              <a:ext cx="786130" cy="786130"/>
            </a:xfrm>
            <a:custGeom>
              <a:avLst/>
              <a:gdLst/>
              <a:ahLst/>
              <a:cxnLst/>
              <a:rect l="l" t="t" r="r" b="b"/>
              <a:pathLst>
                <a:path w="786129" h="786130">
                  <a:moveTo>
                    <a:pt x="0" y="392938"/>
                  </a:moveTo>
                  <a:lnTo>
                    <a:pt x="196469" y="392938"/>
                  </a:lnTo>
                  <a:lnTo>
                    <a:pt x="196469" y="0"/>
                  </a:lnTo>
                  <a:lnTo>
                    <a:pt x="589407" y="0"/>
                  </a:lnTo>
                  <a:lnTo>
                    <a:pt x="589407" y="392938"/>
                  </a:lnTo>
                  <a:lnTo>
                    <a:pt x="785876" y="392938"/>
                  </a:lnTo>
                  <a:lnTo>
                    <a:pt x="392938" y="785876"/>
                  </a:lnTo>
                  <a:lnTo>
                    <a:pt x="0" y="392938"/>
                  </a:lnTo>
                  <a:close/>
                </a:path>
              </a:pathLst>
            </a:custGeom>
            <a:ln w="15875">
              <a:solidFill>
                <a:srgbClr val="6B9100"/>
              </a:solidFill>
            </a:ln>
          </p:spPr>
          <p:txBody>
            <a:bodyPr wrap="square" lIns="0" tIns="0" rIns="0" bIns="0" rtlCol="0"/>
            <a:lstStyle/>
            <a:p>
              <a:endParaRPr/>
            </a:p>
          </p:txBody>
        </p:sp>
        <p:pic>
          <p:nvPicPr>
            <p:cNvPr id="7" name="object 7"/>
            <p:cNvPicPr/>
            <p:nvPr/>
          </p:nvPicPr>
          <p:blipFill>
            <a:blip r:embed="rId2" cstate="print">
              <a:extLst>
                <a:ext uri="{BEBA8EAE-BF5A-486C-A8C5-ECC9F3942E4B}">
                  <a14:imgProps xmlns:a14="http://schemas.microsoft.com/office/drawing/2010/main">
                    <a14:imgLayer r:embed="rId3">
                      <a14:imgEffect>
                        <a14:sharpenSoften amount="50000"/>
                      </a14:imgEffect>
                      <a14:imgEffect>
                        <a14:saturation sat="200000"/>
                      </a14:imgEffect>
                    </a14:imgLayer>
                  </a14:imgProps>
                </a:ext>
              </a:extLst>
            </a:blip>
            <a:stretch>
              <a:fillRect/>
            </a:stretch>
          </p:blipFill>
          <p:spPr>
            <a:xfrm>
              <a:off x="785787" y="2357399"/>
              <a:ext cx="7643876" cy="3929126"/>
            </a:xfrm>
            <a:prstGeom prst="rect">
              <a:avLst/>
            </a:prstGeom>
          </p:spPr>
        </p:pic>
      </p:grpSp>
      <p:sp>
        <p:nvSpPr>
          <p:cNvPr id="8" name="object 8"/>
          <p:cNvSpPr txBox="1">
            <a:spLocks noGrp="1"/>
          </p:cNvSpPr>
          <p:nvPr>
            <p:ph type="title"/>
          </p:nvPr>
        </p:nvSpPr>
        <p:spPr>
          <a:xfrm>
            <a:off x="4649089" y="0"/>
            <a:ext cx="3505200" cy="602615"/>
          </a:xfrm>
          <a:prstGeom prst="rect">
            <a:avLst/>
          </a:prstGeom>
          <a:solidFill>
            <a:srgbClr val="70685A"/>
          </a:solidFill>
        </p:spPr>
        <p:txBody>
          <a:bodyPr vert="horz" wrap="square" lIns="0" tIns="32384" rIns="0" bIns="0" rtlCol="0">
            <a:spAutoFit/>
          </a:bodyPr>
          <a:lstStyle/>
          <a:p>
            <a:pPr marL="116205">
              <a:lnSpc>
                <a:spcPct val="100000"/>
              </a:lnSpc>
              <a:spcBef>
                <a:spcPts val="254"/>
              </a:spcBef>
            </a:pPr>
            <a:r>
              <a:rPr u="sng" spc="-10" dirty="0">
                <a:solidFill>
                  <a:srgbClr val="D0FF44"/>
                </a:solidFill>
                <a:uFill>
                  <a:solidFill>
                    <a:srgbClr val="D0FF44"/>
                  </a:solidFill>
                </a:uFill>
              </a:rPr>
              <a:t>INTRODUCTION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sp>
        <p:nvSpPr>
          <p:cNvPr id="3" name="object 3"/>
          <p:cNvSpPr txBox="1">
            <a:spLocks noGrp="1"/>
          </p:cNvSpPr>
          <p:nvPr>
            <p:ph type="title"/>
          </p:nvPr>
        </p:nvSpPr>
        <p:spPr>
          <a:xfrm>
            <a:off x="503021" y="294730"/>
            <a:ext cx="7989752" cy="1138773"/>
          </a:xfrm>
          <a:prstGeom prst="rect">
            <a:avLst/>
          </a:prstGeom>
        </p:spPr>
        <p:txBody>
          <a:bodyPr vert="horz" wrap="square" lIns="0" tIns="579120" rIns="0" bIns="0" rtlCol="0">
            <a:spAutoFit/>
          </a:bodyPr>
          <a:lstStyle/>
          <a:p>
            <a:pPr marL="1764664">
              <a:lnSpc>
                <a:spcPct val="100000"/>
              </a:lnSpc>
              <a:spcBef>
                <a:spcPts val="100"/>
              </a:spcBef>
            </a:pPr>
            <a:r>
              <a:rPr sz="3600" u="sng" dirty="0">
                <a:solidFill>
                  <a:srgbClr val="000000"/>
                </a:solidFill>
                <a:uFill>
                  <a:solidFill>
                    <a:srgbClr val="000000"/>
                  </a:solidFill>
                </a:uFill>
                <a:latin typeface="Times New Roman" panose="02020603050405020304" pitchFamily="18" charset="0"/>
                <a:cs typeface="Times New Roman" panose="02020603050405020304" pitchFamily="18" charset="0"/>
              </a:rPr>
              <a:t>1.</a:t>
            </a:r>
            <a:r>
              <a:rPr sz="3600" u="sng" spc="-90" dirty="0">
                <a:solidFill>
                  <a:srgbClr val="000000"/>
                </a:solidFill>
                <a:uFill>
                  <a:solidFill>
                    <a:srgbClr val="000000"/>
                  </a:solidFill>
                </a:uFill>
                <a:latin typeface="Times New Roman" panose="02020603050405020304" pitchFamily="18" charset="0"/>
                <a:cs typeface="Times New Roman" panose="02020603050405020304" pitchFamily="18" charset="0"/>
              </a:rPr>
              <a:t> </a:t>
            </a:r>
            <a:r>
              <a:rPr sz="3600" u="sng" dirty="0">
                <a:solidFill>
                  <a:srgbClr val="000000"/>
                </a:solidFill>
                <a:uFill>
                  <a:solidFill>
                    <a:srgbClr val="000000"/>
                  </a:solidFill>
                </a:uFill>
                <a:latin typeface="Times New Roman" panose="02020603050405020304" pitchFamily="18" charset="0"/>
                <a:cs typeface="Times New Roman" panose="02020603050405020304" pitchFamily="18" charset="0"/>
              </a:rPr>
              <a:t>Définition</a:t>
            </a:r>
            <a:r>
              <a:rPr sz="3600" u="sng" spc="-90" dirty="0">
                <a:solidFill>
                  <a:srgbClr val="000000"/>
                </a:solidFill>
                <a:uFill>
                  <a:solidFill>
                    <a:srgbClr val="000000"/>
                  </a:solidFill>
                </a:uFill>
                <a:latin typeface="Times New Roman" panose="02020603050405020304" pitchFamily="18" charset="0"/>
                <a:cs typeface="Times New Roman" panose="02020603050405020304" pitchFamily="18" charset="0"/>
              </a:rPr>
              <a:t> </a:t>
            </a:r>
            <a:r>
              <a:rPr sz="3600" u="sng" spc="-50" dirty="0">
                <a:solidFill>
                  <a:srgbClr val="000000"/>
                </a:solidFill>
                <a:uFill>
                  <a:solidFill>
                    <a:srgbClr val="000000"/>
                  </a:solidFill>
                </a:uFill>
                <a:latin typeface="Times New Roman" panose="02020603050405020304" pitchFamily="18" charset="0"/>
                <a:cs typeface="Times New Roman" panose="02020603050405020304" pitchFamily="18" charset="0"/>
              </a:rPr>
              <a:t>:</a:t>
            </a:r>
            <a:endParaRPr sz="3600" dirty="0">
              <a:latin typeface="Times New Roman" panose="02020603050405020304" pitchFamily="18" charset="0"/>
              <a:cs typeface="Times New Roman" panose="02020603050405020304" pitchFamily="18" charset="0"/>
            </a:endParaRPr>
          </a:p>
        </p:txBody>
      </p:sp>
      <p:sp>
        <p:nvSpPr>
          <p:cNvPr id="4" name="object 4"/>
          <p:cNvSpPr txBox="1"/>
          <p:nvPr/>
        </p:nvSpPr>
        <p:spPr>
          <a:xfrm>
            <a:off x="1436369" y="1451610"/>
            <a:ext cx="6285865"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6E9400"/>
                </a:solidFill>
                <a:latin typeface="Times New Roman"/>
                <a:cs typeface="Times New Roman"/>
              </a:rPr>
              <a:t>La</a:t>
            </a:r>
            <a:r>
              <a:rPr sz="2800" b="1" spc="-85" dirty="0">
                <a:solidFill>
                  <a:srgbClr val="6E9400"/>
                </a:solidFill>
                <a:latin typeface="Times New Roman"/>
                <a:cs typeface="Times New Roman"/>
              </a:rPr>
              <a:t> </a:t>
            </a:r>
            <a:r>
              <a:rPr sz="2800" b="1" dirty="0">
                <a:solidFill>
                  <a:srgbClr val="6E9400"/>
                </a:solidFill>
                <a:latin typeface="Times New Roman"/>
                <a:cs typeface="Times New Roman"/>
              </a:rPr>
              <a:t>pollution</a:t>
            </a:r>
            <a:r>
              <a:rPr sz="2800" b="1" spc="-85" dirty="0">
                <a:solidFill>
                  <a:srgbClr val="6E9400"/>
                </a:solidFill>
                <a:latin typeface="Times New Roman"/>
                <a:cs typeface="Times New Roman"/>
              </a:rPr>
              <a:t> </a:t>
            </a:r>
            <a:r>
              <a:rPr sz="2800" b="1" dirty="0">
                <a:solidFill>
                  <a:srgbClr val="6E9400"/>
                </a:solidFill>
                <a:latin typeface="Times New Roman"/>
                <a:cs typeface="Times New Roman"/>
              </a:rPr>
              <a:t>atmosphérique</a:t>
            </a:r>
            <a:r>
              <a:rPr sz="2800" b="1" spc="-80" dirty="0">
                <a:solidFill>
                  <a:srgbClr val="6E9400"/>
                </a:solidFill>
                <a:latin typeface="Times New Roman"/>
                <a:cs typeface="Times New Roman"/>
              </a:rPr>
              <a:t> </a:t>
            </a:r>
            <a:r>
              <a:rPr sz="2800" b="1" dirty="0">
                <a:solidFill>
                  <a:srgbClr val="6E9400"/>
                </a:solidFill>
                <a:latin typeface="Times New Roman"/>
                <a:cs typeface="Times New Roman"/>
              </a:rPr>
              <a:t>peut</a:t>
            </a:r>
            <a:r>
              <a:rPr sz="2800" b="1" spc="-65" dirty="0">
                <a:solidFill>
                  <a:srgbClr val="6E9400"/>
                </a:solidFill>
                <a:latin typeface="Times New Roman"/>
                <a:cs typeface="Times New Roman"/>
              </a:rPr>
              <a:t> </a:t>
            </a:r>
            <a:r>
              <a:rPr sz="2800" b="1" spc="-10" dirty="0">
                <a:solidFill>
                  <a:srgbClr val="6E9400"/>
                </a:solidFill>
                <a:latin typeface="Times New Roman"/>
                <a:cs typeface="Times New Roman"/>
              </a:rPr>
              <a:t>résulter</a:t>
            </a:r>
            <a:endParaRPr sz="2800" dirty="0">
              <a:latin typeface="Times New Roman"/>
              <a:cs typeface="Times New Roman"/>
            </a:endParaRPr>
          </a:p>
        </p:txBody>
      </p:sp>
      <p:grpSp>
        <p:nvGrpSpPr>
          <p:cNvPr id="5" name="object 5"/>
          <p:cNvGrpSpPr/>
          <p:nvPr/>
        </p:nvGrpSpPr>
        <p:grpSpPr>
          <a:xfrm>
            <a:off x="1448688" y="1849437"/>
            <a:ext cx="7489190" cy="4159885"/>
            <a:chOff x="1448688" y="1849437"/>
            <a:chExt cx="7489190" cy="4159885"/>
          </a:xfrm>
        </p:grpSpPr>
        <p:sp>
          <p:nvSpPr>
            <p:cNvPr id="6" name="object 6"/>
            <p:cNvSpPr/>
            <p:nvPr/>
          </p:nvSpPr>
          <p:spPr>
            <a:xfrm>
              <a:off x="1448688" y="1858517"/>
              <a:ext cx="6347460" cy="22860"/>
            </a:xfrm>
            <a:custGeom>
              <a:avLst/>
              <a:gdLst/>
              <a:ahLst/>
              <a:cxnLst/>
              <a:rect l="l" t="t" r="r" b="b"/>
              <a:pathLst>
                <a:path w="6347459" h="22860">
                  <a:moveTo>
                    <a:pt x="6347460" y="0"/>
                  </a:moveTo>
                  <a:lnTo>
                    <a:pt x="0" y="0"/>
                  </a:lnTo>
                  <a:lnTo>
                    <a:pt x="0" y="22860"/>
                  </a:lnTo>
                  <a:lnTo>
                    <a:pt x="6347460" y="22860"/>
                  </a:lnTo>
                  <a:lnTo>
                    <a:pt x="6347460" y="0"/>
                  </a:lnTo>
                  <a:close/>
                </a:path>
              </a:pathLst>
            </a:custGeom>
            <a:solidFill>
              <a:srgbClr val="6E9400"/>
            </a:solidFill>
          </p:spPr>
          <p:txBody>
            <a:bodyPr wrap="square" lIns="0" tIns="0" rIns="0" bIns="0" rtlCol="0"/>
            <a:lstStyle/>
            <a:p>
              <a:endParaRPr/>
            </a:p>
          </p:txBody>
        </p:sp>
        <p:sp>
          <p:nvSpPr>
            <p:cNvPr id="7" name="object 7"/>
            <p:cNvSpPr/>
            <p:nvPr/>
          </p:nvSpPr>
          <p:spPr>
            <a:xfrm>
              <a:off x="1785873" y="1857375"/>
              <a:ext cx="357505" cy="786130"/>
            </a:xfrm>
            <a:custGeom>
              <a:avLst/>
              <a:gdLst/>
              <a:ahLst/>
              <a:cxnLst/>
              <a:rect l="l" t="t" r="r" b="b"/>
              <a:pathLst>
                <a:path w="357505" h="786130">
                  <a:moveTo>
                    <a:pt x="267969" y="0"/>
                  </a:moveTo>
                  <a:lnTo>
                    <a:pt x="89281" y="0"/>
                  </a:lnTo>
                  <a:lnTo>
                    <a:pt x="89281" y="607187"/>
                  </a:lnTo>
                  <a:lnTo>
                    <a:pt x="0" y="607187"/>
                  </a:lnTo>
                  <a:lnTo>
                    <a:pt x="178688" y="785749"/>
                  </a:lnTo>
                  <a:lnTo>
                    <a:pt x="357250" y="607187"/>
                  </a:lnTo>
                  <a:lnTo>
                    <a:pt x="267969" y="607187"/>
                  </a:lnTo>
                  <a:lnTo>
                    <a:pt x="267969" y="0"/>
                  </a:lnTo>
                  <a:close/>
                </a:path>
              </a:pathLst>
            </a:custGeom>
            <a:solidFill>
              <a:srgbClr val="93C500"/>
            </a:solidFill>
          </p:spPr>
          <p:txBody>
            <a:bodyPr wrap="square" lIns="0" tIns="0" rIns="0" bIns="0" rtlCol="0"/>
            <a:lstStyle/>
            <a:p>
              <a:endParaRPr/>
            </a:p>
          </p:txBody>
        </p:sp>
        <p:sp>
          <p:nvSpPr>
            <p:cNvPr id="8" name="object 8"/>
            <p:cNvSpPr/>
            <p:nvPr/>
          </p:nvSpPr>
          <p:spPr>
            <a:xfrm>
              <a:off x="1785873" y="1857375"/>
              <a:ext cx="357505" cy="786130"/>
            </a:xfrm>
            <a:custGeom>
              <a:avLst/>
              <a:gdLst/>
              <a:ahLst/>
              <a:cxnLst/>
              <a:rect l="l" t="t" r="r" b="b"/>
              <a:pathLst>
                <a:path w="357505" h="786130">
                  <a:moveTo>
                    <a:pt x="0" y="607187"/>
                  </a:moveTo>
                  <a:lnTo>
                    <a:pt x="89281" y="607187"/>
                  </a:lnTo>
                  <a:lnTo>
                    <a:pt x="89281" y="0"/>
                  </a:lnTo>
                  <a:lnTo>
                    <a:pt x="267969" y="0"/>
                  </a:lnTo>
                  <a:lnTo>
                    <a:pt x="267969" y="607187"/>
                  </a:lnTo>
                  <a:lnTo>
                    <a:pt x="357250" y="607187"/>
                  </a:lnTo>
                  <a:lnTo>
                    <a:pt x="178688" y="785749"/>
                  </a:lnTo>
                  <a:lnTo>
                    <a:pt x="0" y="607187"/>
                  </a:lnTo>
                  <a:close/>
                </a:path>
              </a:pathLst>
            </a:custGeom>
            <a:ln w="15875">
              <a:solidFill>
                <a:srgbClr val="6B9100"/>
              </a:solidFill>
            </a:ln>
          </p:spPr>
          <p:txBody>
            <a:bodyPr wrap="square" lIns="0" tIns="0" rIns="0" bIns="0" rtlCol="0"/>
            <a:lstStyle/>
            <a:p>
              <a:endParaRPr/>
            </a:p>
          </p:txBody>
        </p:sp>
        <p:sp>
          <p:nvSpPr>
            <p:cNvPr id="9" name="object 9"/>
            <p:cNvSpPr/>
            <p:nvPr/>
          </p:nvSpPr>
          <p:spPr>
            <a:xfrm>
              <a:off x="6857999" y="1857375"/>
              <a:ext cx="357505" cy="786130"/>
            </a:xfrm>
            <a:custGeom>
              <a:avLst/>
              <a:gdLst/>
              <a:ahLst/>
              <a:cxnLst/>
              <a:rect l="l" t="t" r="r" b="b"/>
              <a:pathLst>
                <a:path w="357504" h="786130">
                  <a:moveTo>
                    <a:pt x="267970" y="0"/>
                  </a:moveTo>
                  <a:lnTo>
                    <a:pt x="89280" y="0"/>
                  </a:lnTo>
                  <a:lnTo>
                    <a:pt x="89280" y="607187"/>
                  </a:lnTo>
                  <a:lnTo>
                    <a:pt x="0" y="607187"/>
                  </a:lnTo>
                  <a:lnTo>
                    <a:pt x="178561" y="785749"/>
                  </a:lnTo>
                  <a:lnTo>
                    <a:pt x="357250" y="607187"/>
                  </a:lnTo>
                  <a:lnTo>
                    <a:pt x="267970" y="607187"/>
                  </a:lnTo>
                  <a:lnTo>
                    <a:pt x="267970" y="0"/>
                  </a:lnTo>
                  <a:close/>
                </a:path>
              </a:pathLst>
            </a:custGeom>
            <a:solidFill>
              <a:srgbClr val="93C500"/>
            </a:solidFill>
          </p:spPr>
          <p:txBody>
            <a:bodyPr wrap="square" lIns="0" tIns="0" rIns="0" bIns="0" rtlCol="0"/>
            <a:lstStyle/>
            <a:p>
              <a:endParaRPr/>
            </a:p>
          </p:txBody>
        </p:sp>
        <p:sp>
          <p:nvSpPr>
            <p:cNvPr id="10" name="object 10"/>
            <p:cNvSpPr/>
            <p:nvPr/>
          </p:nvSpPr>
          <p:spPr>
            <a:xfrm>
              <a:off x="6857999" y="1857375"/>
              <a:ext cx="357505" cy="786130"/>
            </a:xfrm>
            <a:custGeom>
              <a:avLst/>
              <a:gdLst/>
              <a:ahLst/>
              <a:cxnLst/>
              <a:rect l="l" t="t" r="r" b="b"/>
              <a:pathLst>
                <a:path w="357504" h="786130">
                  <a:moveTo>
                    <a:pt x="0" y="607187"/>
                  </a:moveTo>
                  <a:lnTo>
                    <a:pt x="89280" y="607187"/>
                  </a:lnTo>
                  <a:lnTo>
                    <a:pt x="89280" y="0"/>
                  </a:lnTo>
                  <a:lnTo>
                    <a:pt x="267970" y="0"/>
                  </a:lnTo>
                  <a:lnTo>
                    <a:pt x="267970" y="607187"/>
                  </a:lnTo>
                  <a:lnTo>
                    <a:pt x="357250" y="607187"/>
                  </a:lnTo>
                  <a:lnTo>
                    <a:pt x="178561" y="785749"/>
                  </a:lnTo>
                  <a:lnTo>
                    <a:pt x="0" y="607187"/>
                  </a:lnTo>
                  <a:close/>
                </a:path>
              </a:pathLst>
            </a:custGeom>
            <a:ln w="15875">
              <a:solidFill>
                <a:srgbClr val="6B9100"/>
              </a:solidFill>
            </a:ln>
          </p:spPr>
          <p:txBody>
            <a:bodyPr wrap="square" lIns="0" tIns="0" rIns="0" bIns="0" rtlCol="0"/>
            <a:lstStyle/>
            <a:p>
              <a:endParaRPr/>
            </a:p>
          </p:txBody>
        </p:sp>
        <p:sp>
          <p:nvSpPr>
            <p:cNvPr id="11" name="object 11"/>
            <p:cNvSpPr/>
            <p:nvPr/>
          </p:nvSpPr>
          <p:spPr>
            <a:xfrm>
              <a:off x="5215000" y="2785999"/>
              <a:ext cx="3714750" cy="3215005"/>
            </a:xfrm>
            <a:custGeom>
              <a:avLst/>
              <a:gdLst/>
              <a:ahLst/>
              <a:cxnLst/>
              <a:rect l="l" t="t" r="r" b="b"/>
              <a:pathLst>
                <a:path w="3714750" h="3215004">
                  <a:moveTo>
                    <a:pt x="3217672" y="0"/>
                  </a:moveTo>
                  <a:lnTo>
                    <a:pt x="496950" y="0"/>
                  </a:lnTo>
                  <a:lnTo>
                    <a:pt x="449093" y="2276"/>
                  </a:lnTo>
                  <a:lnTo>
                    <a:pt x="402521" y="8966"/>
                  </a:lnTo>
                  <a:lnTo>
                    <a:pt x="357445" y="19860"/>
                  </a:lnTo>
                  <a:lnTo>
                    <a:pt x="314072" y="34751"/>
                  </a:lnTo>
                  <a:lnTo>
                    <a:pt x="272611" y="53430"/>
                  </a:lnTo>
                  <a:lnTo>
                    <a:pt x="233269" y="75687"/>
                  </a:lnTo>
                  <a:lnTo>
                    <a:pt x="196256" y="101315"/>
                  </a:lnTo>
                  <a:lnTo>
                    <a:pt x="161779" y="130105"/>
                  </a:lnTo>
                  <a:lnTo>
                    <a:pt x="130048" y="161849"/>
                  </a:lnTo>
                  <a:lnTo>
                    <a:pt x="101269" y="196336"/>
                  </a:lnTo>
                  <a:lnTo>
                    <a:pt x="75651" y="233360"/>
                  </a:lnTo>
                  <a:lnTo>
                    <a:pt x="53403" y="272711"/>
                  </a:lnTo>
                  <a:lnTo>
                    <a:pt x="34733" y="314181"/>
                  </a:lnTo>
                  <a:lnTo>
                    <a:pt x="19850" y="357562"/>
                  </a:lnTo>
                  <a:lnTo>
                    <a:pt x="8961" y="402644"/>
                  </a:lnTo>
                  <a:lnTo>
                    <a:pt x="2275" y="449218"/>
                  </a:lnTo>
                  <a:lnTo>
                    <a:pt x="0" y="497077"/>
                  </a:lnTo>
                  <a:lnTo>
                    <a:pt x="0" y="2717800"/>
                  </a:lnTo>
                  <a:lnTo>
                    <a:pt x="2275" y="2765658"/>
                  </a:lnTo>
                  <a:lnTo>
                    <a:pt x="8961" y="2812229"/>
                  </a:lnTo>
                  <a:lnTo>
                    <a:pt x="19850" y="2857306"/>
                  </a:lnTo>
                  <a:lnTo>
                    <a:pt x="34733" y="2900680"/>
                  </a:lnTo>
                  <a:lnTo>
                    <a:pt x="53403" y="2942142"/>
                  </a:lnTo>
                  <a:lnTo>
                    <a:pt x="75651" y="2981484"/>
                  </a:lnTo>
                  <a:lnTo>
                    <a:pt x="101269" y="3018498"/>
                  </a:lnTo>
                  <a:lnTo>
                    <a:pt x="130047" y="3052976"/>
                  </a:lnTo>
                  <a:lnTo>
                    <a:pt x="161779" y="3084709"/>
                  </a:lnTo>
                  <a:lnTo>
                    <a:pt x="196256" y="3113489"/>
                  </a:lnTo>
                  <a:lnTo>
                    <a:pt x="233269" y="3139108"/>
                  </a:lnTo>
                  <a:lnTo>
                    <a:pt x="272611" y="3161357"/>
                  </a:lnTo>
                  <a:lnTo>
                    <a:pt x="314072" y="3180028"/>
                  </a:lnTo>
                  <a:lnTo>
                    <a:pt x="357445" y="3194912"/>
                  </a:lnTo>
                  <a:lnTo>
                    <a:pt x="402521" y="3205802"/>
                  </a:lnTo>
                  <a:lnTo>
                    <a:pt x="449093" y="3212488"/>
                  </a:lnTo>
                  <a:lnTo>
                    <a:pt x="496950" y="3214763"/>
                  </a:lnTo>
                  <a:lnTo>
                    <a:pt x="3217672" y="3214763"/>
                  </a:lnTo>
                  <a:lnTo>
                    <a:pt x="3265551" y="3212488"/>
                  </a:lnTo>
                  <a:lnTo>
                    <a:pt x="3312140" y="3205802"/>
                  </a:lnTo>
                  <a:lnTo>
                    <a:pt x="3357233" y="3194912"/>
                  </a:lnTo>
                  <a:lnTo>
                    <a:pt x="3400620" y="3180028"/>
                  </a:lnTo>
                  <a:lnTo>
                    <a:pt x="3442093" y="3161357"/>
                  </a:lnTo>
                  <a:lnTo>
                    <a:pt x="3481445" y="3139108"/>
                  </a:lnTo>
                  <a:lnTo>
                    <a:pt x="3518467" y="3113489"/>
                  </a:lnTo>
                  <a:lnTo>
                    <a:pt x="3552951" y="3084709"/>
                  </a:lnTo>
                  <a:lnTo>
                    <a:pt x="3584688" y="3052976"/>
                  </a:lnTo>
                  <a:lnTo>
                    <a:pt x="3613472" y="3018498"/>
                  </a:lnTo>
                  <a:lnTo>
                    <a:pt x="3639092" y="2981484"/>
                  </a:lnTo>
                  <a:lnTo>
                    <a:pt x="3661343" y="2942142"/>
                  </a:lnTo>
                  <a:lnTo>
                    <a:pt x="3680014" y="2900680"/>
                  </a:lnTo>
                  <a:lnTo>
                    <a:pt x="3694899" y="2857306"/>
                  </a:lnTo>
                  <a:lnTo>
                    <a:pt x="3705788" y="2812229"/>
                  </a:lnTo>
                  <a:lnTo>
                    <a:pt x="3712474" y="2765658"/>
                  </a:lnTo>
                  <a:lnTo>
                    <a:pt x="3714750" y="2717800"/>
                  </a:lnTo>
                  <a:lnTo>
                    <a:pt x="3714750" y="497077"/>
                  </a:lnTo>
                  <a:lnTo>
                    <a:pt x="3712474" y="449218"/>
                  </a:lnTo>
                  <a:lnTo>
                    <a:pt x="3705788" y="402644"/>
                  </a:lnTo>
                  <a:lnTo>
                    <a:pt x="3694899" y="357562"/>
                  </a:lnTo>
                  <a:lnTo>
                    <a:pt x="3680014" y="314181"/>
                  </a:lnTo>
                  <a:lnTo>
                    <a:pt x="3661343" y="272711"/>
                  </a:lnTo>
                  <a:lnTo>
                    <a:pt x="3639092" y="233360"/>
                  </a:lnTo>
                  <a:lnTo>
                    <a:pt x="3613472" y="196336"/>
                  </a:lnTo>
                  <a:lnTo>
                    <a:pt x="3584688" y="161849"/>
                  </a:lnTo>
                  <a:lnTo>
                    <a:pt x="3552951" y="130105"/>
                  </a:lnTo>
                  <a:lnTo>
                    <a:pt x="3518467" y="101315"/>
                  </a:lnTo>
                  <a:lnTo>
                    <a:pt x="3481445" y="75687"/>
                  </a:lnTo>
                  <a:lnTo>
                    <a:pt x="3442093" y="53430"/>
                  </a:lnTo>
                  <a:lnTo>
                    <a:pt x="3400620" y="34751"/>
                  </a:lnTo>
                  <a:lnTo>
                    <a:pt x="3357233" y="19860"/>
                  </a:lnTo>
                  <a:lnTo>
                    <a:pt x="3312140" y="8966"/>
                  </a:lnTo>
                  <a:lnTo>
                    <a:pt x="3265551" y="2276"/>
                  </a:lnTo>
                  <a:lnTo>
                    <a:pt x="3217672" y="0"/>
                  </a:lnTo>
                  <a:close/>
                </a:path>
              </a:pathLst>
            </a:custGeom>
            <a:solidFill>
              <a:srgbClr val="E9EADF"/>
            </a:solidFill>
          </p:spPr>
          <p:txBody>
            <a:bodyPr wrap="square" lIns="0" tIns="0" rIns="0" bIns="0" rtlCol="0"/>
            <a:lstStyle/>
            <a:p>
              <a:endParaRPr/>
            </a:p>
          </p:txBody>
        </p:sp>
        <p:sp>
          <p:nvSpPr>
            <p:cNvPr id="12" name="object 12"/>
            <p:cNvSpPr/>
            <p:nvPr/>
          </p:nvSpPr>
          <p:spPr>
            <a:xfrm>
              <a:off x="5215000" y="2785999"/>
              <a:ext cx="3714750" cy="3215005"/>
            </a:xfrm>
            <a:custGeom>
              <a:avLst/>
              <a:gdLst/>
              <a:ahLst/>
              <a:cxnLst/>
              <a:rect l="l" t="t" r="r" b="b"/>
              <a:pathLst>
                <a:path w="3714750" h="3215004">
                  <a:moveTo>
                    <a:pt x="0" y="497077"/>
                  </a:moveTo>
                  <a:lnTo>
                    <a:pt x="2275" y="449218"/>
                  </a:lnTo>
                  <a:lnTo>
                    <a:pt x="8961" y="402644"/>
                  </a:lnTo>
                  <a:lnTo>
                    <a:pt x="19850" y="357562"/>
                  </a:lnTo>
                  <a:lnTo>
                    <a:pt x="34733" y="314181"/>
                  </a:lnTo>
                  <a:lnTo>
                    <a:pt x="53403" y="272711"/>
                  </a:lnTo>
                  <a:lnTo>
                    <a:pt x="75651" y="233360"/>
                  </a:lnTo>
                  <a:lnTo>
                    <a:pt x="101269" y="196336"/>
                  </a:lnTo>
                  <a:lnTo>
                    <a:pt x="130048" y="161849"/>
                  </a:lnTo>
                  <a:lnTo>
                    <a:pt x="161779" y="130105"/>
                  </a:lnTo>
                  <a:lnTo>
                    <a:pt x="196256" y="101315"/>
                  </a:lnTo>
                  <a:lnTo>
                    <a:pt x="233269" y="75687"/>
                  </a:lnTo>
                  <a:lnTo>
                    <a:pt x="272611" y="53430"/>
                  </a:lnTo>
                  <a:lnTo>
                    <a:pt x="314072" y="34751"/>
                  </a:lnTo>
                  <a:lnTo>
                    <a:pt x="357445" y="19860"/>
                  </a:lnTo>
                  <a:lnTo>
                    <a:pt x="402521" y="8966"/>
                  </a:lnTo>
                  <a:lnTo>
                    <a:pt x="449093" y="2276"/>
                  </a:lnTo>
                  <a:lnTo>
                    <a:pt x="496950" y="0"/>
                  </a:lnTo>
                  <a:lnTo>
                    <a:pt x="3217672" y="0"/>
                  </a:lnTo>
                  <a:lnTo>
                    <a:pt x="3265551" y="2276"/>
                  </a:lnTo>
                  <a:lnTo>
                    <a:pt x="3312140" y="8966"/>
                  </a:lnTo>
                  <a:lnTo>
                    <a:pt x="3357233" y="19860"/>
                  </a:lnTo>
                  <a:lnTo>
                    <a:pt x="3400620" y="34751"/>
                  </a:lnTo>
                  <a:lnTo>
                    <a:pt x="3442093" y="53430"/>
                  </a:lnTo>
                  <a:lnTo>
                    <a:pt x="3481445" y="75687"/>
                  </a:lnTo>
                  <a:lnTo>
                    <a:pt x="3518467" y="101315"/>
                  </a:lnTo>
                  <a:lnTo>
                    <a:pt x="3552951" y="130105"/>
                  </a:lnTo>
                  <a:lnTo>
                    <a:pt x="3584688" y="161849"/>
                  </a:lnTo>
                  <a:lnTo>
                    <a:pt x="3613472" y="196336"/>
                  </a:lnTo>
                  <a:lnTo>
                    <a:pt x="3639092" y="233360"/>
                  </a:lnTo>
                  <a:lnTo>
                    <a:pt x="3661343" y="272711"/>
                  </a:lnTo>
                  <a:lnTo>
                    <a:pt x="3680014" y="314181"/>
                  </a:lnTo>
                  <a:lnTo>
                    <a:pt x="3694899" y="357562"/>
                  </a:lnTo>
                  <a:lnTo>
                    <a:pt x="3705788" y="402644"/>
                  </a:lnTo>
                  <a:lnTo>
                    <a:pt x="3712474" y="449218"/>
                  </a:lnTo>
                  <a:lnTo>
                    <a:pt x="3714750" y="497077"/>
                  </a:lnTo>
                  <a:lnTo>
                    <a:pt x="3714750" y="2717800"/>
                  </a:lnTo>
                  <a:lnTo>
                    <a:pt x="3712474" y="2765658"/>
                  </a:lnTo>
                  <a:lnTo>
                    <a:pt x="3705788" y="2812229"/>
                  </a:lnTo>
                  <a:lnTo>
                    <a:pt x="3694899" y="2857306"/>
                  </a:lnTo>
                  <a:lnTo>
                    <a:pt x="3680014" y="2900680"/>
                  </a:lnTo>
                  <a:lnTo>
                    <a:pt x="3661343" y="2942142"/>
                  </a:lnTo>
                  <a:lnTo>
                    <a:pt x="3639092" y="2981484"/>
                  </a:lnTo>
                  <a:lnTo>
                    <a:pt x="3613472" y="3018498"/>
                  </a:lnTo>
                  <a:lnTo>
                    <a:pt x="3584688" y="3052976"/>
                  </a:lnTo>
                  <a:lnTo>
                    <a:pt x="3552951" y="3084709"/>
                  </a:lnTo>
                  <a:lnTo>
                    <a:pt x="3518467" y="3113489"/>
                  </a:lnTo>
                  <a:lnTo>
                    <a:pt x="3481445" y="3139108"/>
                  </a:lnTo>
                  <a:lnTo>
                    <a:pt x="3442093" y="3161357"/>
                  </a:lnTo>
                  <a:lnTo>
                    <a:pt x="3400620" y="3180028"/>
                  </a:lnTo>
                  <a:lnTo>
                    <a:pt x="3357233" y="3194912"/>
                  </a:lnTo>
                  <a:lnTo>
                    <a:pt x="3312140" y="3205802"/>
                  </a:lnTo>
                  <a:lnTo>
                    <a:pt x="3265551" y="3212488"/>
                  </a:lnTo>
                  <a:lnTo>
                    <a:pt x="3217672" y="3214763"/>
                  </a:lnTo>
                  <a:lnTo>
                    <a:pt x="496950" y="3214763"/>
                  </a:lnTo>
                  <a:lnTo>
                    <a:pt x="449093" y="3212488"/>
                  </a:lnTo>
                  <a:lnTo>
                    <a:pt x="402521" y="3205802"/>
                  </a:lnTo>
                  <a:lnTo>
                    <a:pt x="357445" y="3194912"/>
                  </a:lnTo>
                  <a:lnTo>
                    <a:pt x="314072" y="3180028"/>
                  </a:lnTo>
                  <a:lnTo>
                    <a:pt x="272611" y="3161357"/>
                  </a:lnTo>
                  <a:lnTo>
                    <a:pt x="233269" y="3139108"/>
                  </a:lnTo>
                  <a:lnTo>
                    <a:pt x="196256" y="3113489"/>
                  </a:lnTo>
                  <a:lnTo>
                    <a:pt x="161779" y="3084709"/>
                  </a:lnTo>
                  <a:lnTo>
                    <a:pt x="130047" y="3052976"/>
                  </a:lnTo>
                  <a:lnTo>
                    <a:pt x="101269" y="3018498"/>
                  </a:lnTo>
                  <a:lnTo>
                    <a:pt x="75651" y="2981484"/>
                  </a:lnTo>
                  <a:lnTo>
                    <a:pt x="53403" y="2942142"/>
                  </a:lnTo>
                  <a:lnTo>
                    <a:pt x="34733" y="2900680"/>
                  </a:lnTo>
                  <a:lnTo>
                    <a:pt x="19850" y="2857306"/>
                  </a:lnTo>
                  <a:lnTo>
                    <a:pt x="8961" y="2812229"/>
                  </a:lnTo>
                  <a:lnTo>
                    <a:pt x="2275" y="2765658"/>
                  </a:lnTo>
                  <a:lnTo>
                    <a:pt x="0" y="2717800"/>
                  </a:lnTo>
                  <a:lnTo>
                    <a:pt x="0" y="497077"/>
                  </a:lnTo>
                  <a:close/>
                </a:path>
              </a:pathLst>
            </a:custGeom>
            <a:ln w="15874">
              <a:solidFill>
                <a:srgbClr val="6B9100"/>
              </a:solidFill>
            </a:ln>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grpSp>
      <p:sp>
        <p:nvSpPr>
          <p:cNvPr id="13" name="object 13"/>
          <p:cNvSpPr txBox="1"/>
          <p:nvPr/>
        </p:nvSpPr>
        <p:spPr>
          <a:xfrm>
            <a:off x="5498338" y="2933065"/>
            <a:ext cx="3148965" cy="2769870"/>
          </a:xfrm>
          <a:prstGeom prst="rect">
            <a:avLst/>
          </a:prstGeom>
        </p:spPr>
        <p:txBody>
          <a:bodyPr vert="horz" wrap="square" lIns="0" tIns="12700" rIns="0" bIns="0" rtlCol="0">
            <a:spAutoFit/>
          </a:bodyPr>
          <a:lstStyle/>
          <a:p>
            <a:pPr marL="480059" marR="469900" indent="-5080" algn="just">
              <a:lnSpc>
                <a:spcPct val="150100"/>
              </a:lnSpc>
              <a:spcBef>
                <a:spcPts val="100"/>
              </a:spcBef>
            </a:pPr>
            <a:r>
              <a:rPr sz="2400" b="1" dirty="0">
                <a:latin typeface="Times New Roman"/>
                <a:cs typeface="Times New Roman"/>
              </a:rPr>
              <a:t>une</a:t>
            </a:r>
            <a:r>
              <a:rPr sz="2400" b="1" spc="-45" dirty="0">
                <a:latin typeface="Times New Roman"/>
                <a:cs typeface="Times New Roman"/>
              </a:rPr>
              <a:t> </a:t>
            </a:r>
            <a:r>
              <a:rPr sz="2400" b="1" u="sng" spc="-10" dirty="0">
                <a:solidFill>
                  <a:srgbClr val="39342C"/>
                </a:solidFill>
                <a:uFill>
                  <a:solidFill>
                    <a:srgbClr val="39342C"/>
                  </a:solidFill>
                </a:uFill>
                <a:latin typeface="Times New Roman"/>
                <a:cs typeface="Times New Roman"/>
              </a:rPr>
              <a:t>modification</a:t>
            </a:r>
            <a:r>
              <a:rPr sz="2400" b="1" spc="-10" dirty="0">
                <a:solidFill>
                  <a:srgbClr val="39342C"/>
                </a:solidFill>
                <a:latin typeface="Times New Roman"/>
                <a:cs typeface="Times New Roman"/>
              </a:rPr>
              <a:t> </a:t>
            </a:r>
            <a:r>
              <a:rPr sz="2400" b="1" u="sng" dirty="0">
                <a:solidFill>
                  <a:srgbClr val="39342C"/>
                </a:solidFill>
                <a:uFill>
                  <a:solidFill>
                    <a:srgbClr val="39342C"/>
                  </a:solidFill>
                </a:uFill>
                <a:latin typeface="Times New Roman"/>
                <a:cs typeface="Times New Roman"/>
              </a:rPr>
              <a:t>qualitative</a:t>
            </a:r>
            <a:r>
              <a:rPr sz="2400" b="1" spc="-40" dirty="0">
                <a:solidFill>
                  <a:srgbClr val="39342C"/>
                </a:solidFill>
                <a:latin typeface="Times New Roman"/>
                <a:cs typeface="Times New Roman"/>
              </a:rPr>
              <a:t> </a:t>
            </a:r>
            <a:r>
              <a:rPr sz="2400" b="1" dirty="0">
                <a:latin typeface="Times New Roman"/>
                <a:cs typeface="Times New Roman"/>
              </a:rPr>
              <a:t>due</a:t>
            </a:r>
            <a:r>
              <a:rPr sz="2400" b="1" spc="-10" dirty="0">
                <a:latin typeface="Times New Roman"/>
                <a:cs typeface="Times New Roman"/>
              </a:rPr>
              <a:t> </a:t>
            </a:r>
            <a:r>
              <a:rPr sz="2400" b="1" spc="-50" dirty="0">
                <a:latin typeface="Times New Roman"/>
                <a:cs typeface="Times New Roman"/>
              </a:rPr>
              <a:t>à </a:t>
            </a:r>
            <a:r>
              <a:rPr sz="2400" b="1" dirty="0">
                <a:latin typeface="Times New Roman"/>
                <a:cs typeface="Times New Roman"/>
              </a:rPr>
              <a:t>l’introduction</a:t>
            </a:r>
            <a:r>
              <a:rPr sz="2400" b="1" spc="-95" dirty="0">
                <a:latin typeface="Times New Roman"/>
                <a:cs typeface="Times New Roman"/>
              </a:rPr>
              <a:t> </a:t>
            </a:r>
            <a:r>
              <a:rPr sz="2400" b="1" spc="-25" dirty="0">
                <a:latin typeface="Times New Roman"/>
                <a:cs typeface="Times New Roman"/>
              </a:rPr>
              <a:t>de</a:t>
            </a:r>
            <a:endParaRPr sz="2400" dirty="0">
              <a:latin typeface="Times New Roman"/>
              <a:cs typeface="Times New Roman"/>
            </a:endParaRPr>
          </a:p>
          <a:p>
            <a:pPr marL="12700" algn="just">
              <a:lnSpc>
                <a:spcPct val="100000"/>
              </a:lnSpc>
              <a:spcBef>
                <a:spcPts val="1440"/>
              </a:spcBef>
            </a:pPr>
            <a:r>
              <a:rPr sz="2400" b="1" dirty="0">
                <a:latin typeface="Times New Roman"/>
                <a:cs typeface="Times New Roman"/>
              </a:rPr>
              <a:t>composés</a:t>
            </a:r>
            <a:r>
              <a:rPr sz="2400" b="1" spc="-35" dirty="0">
                <a:latin typeface="Times New Roman"/>
                <a:cs typeface="Times New Roman"/>
              </a:rPr>
              <a:t> </a:t>
            </a:r>
            <a:r>
              <a:rPr sz="2400" b="1" dirty="0">
                <a:latin typeface="Times New Roman"/>
                <a:cs typeface="Times New Roman"/>
              </a:rPr>
              <a:t>étrangers</a:t>
            </a:r>
            <a:r>
              <a:rPr sz="2400" b="1" spc="-35" dirty="0">
                <a:latin typeface="Times New Roman"/>
                <a:cs typeface="Times New Roman"/>
              </a:rPr>
              <a:t> </a:t>
            </a:r>
            <a:r>
              <a:rPr sz="2400" b="1" dirty="0">
                <a:latin typeface="Times New Roman"/>
                <a:cs typeface="Times New Roman"/>
              </a:rPr>
              <a:t>à</a:t>
            </a:r>
            <a:r>
              <a:rPr sz="2400" b="1" spc="-25" dirty="0">
                <a:latin typeface="Times New Roman"/>
                <a:cs typeface="Times New Roman"/>
              </a:rPr>
              <a:t> ce</a:t>
            </a:r>
            <a:endParaRPr sz="2400" dirty="0">
              <a:latin typeface="Times New Roman"/>
              <a:cs typeface="Times New Roman"/>
            </a:endParaRPr>
          </a:p>
          <a:p>
            <a:pPr marL="436245" algn="just">
              <a:lnSpc>
                <a:spcPct val="100000"/>
              </a:lnSpc>
              <a:spcBef>
                <a:spcPts val="1440"/>
              </a:spcBef>
            </a:pPr>
            <a:r>
              <a:rPr sz="2400" b="1" dirty="0">
                <a:latin typeface="Times New Roman"/>
                <a:cs typeface="Times New Roman"/>
              </a:rPr>
              <a:t>milieu</a:t>
            </a:r>
            <a:r>
              <a:rPr sz="2400" b="1" spc="-40" dirty="0">
                <a:latin typeface="Times New Roman"/>
                <a:cs typeface="Times New Roman"/>
              </a:rPr>
              <a:t> </a:t>
            </a:r>
            <a:r>
              <a:rPr sz="2400" b="1" spc="-10" dirty="0">
                <a:latin typeface="Times New Roman"/>
                <a:cs typeface="Times New Roman"/>
              </a:rPr>
              <a:t>substances</a:t>
            </a:r>
            <a:endParaRPr sz="2400" dirty="0">
              <a:latin typeface="Times New Roman"/>
              <a:cs typeface="Times New Roman"/>
            </a:endParaRPr>
          </a:p>
        </p:txBody>
      </p:sp>
      <p:grpSp>
        <p:nvGrpSpPr>
          <p:cNvPr id="14" name="object 14"/>
          <p:cNvGrpSpPr/>
          <p:nvPr/>
        </p:nvGrpSpPr>
        <p:grpSpPr>
          <a:xfrm>
            <a:off x="134912" y="2778061"/>
            <a:ext cx="3874135" cy="3302635"/>
            <a:chOff x="134912" y="2778061"/>
            <a:chExt cx="3874135" cy="3302635"/>
          </a:xfrm>
        </p:grpSpPr>
        <p:sp>
          <p:nvSpPr>
            <p:cNvPr id="15" name="object 15"/>
            <p:cNvSpPr/>
            <p:nvPr/>
          </p:nvSpPr>
          <p:spPr>
            <a:xfrm>
              <a:off x="142849" y="2785998"/>
              <a:ext cx="3858260" cy="3286760"/>
            </a:xfrm>
            <a:custGeom>
              <a:avLst/>
              <a:gdLst/>
              <a:ahLst/>
              <a:cxnLst/>
              <a:rect l="l" t="t" r="r" b="b"/>
              <a:pathLst>
                <a:path w="3858260" h="3286760">
                  <a:moveTo>
                    <a:pt x="3309899" y="0"/>
                  </a:moveTo>
                  <a:lnTo>
                    <a:pt x="547700" y="0"/>
                  </a:lnTo>
                  <a:lnTo>
                    <a:pt x="500442" y="2010"/>
                  </a:lnTo>
                  <a:lnTo>
                    <a:pt x="454300" y="7932"/>
                  </a:lnTo>
                  <a:lnTo>
                    <a:pt x="409439" y="17601"/>
                  </a:lnTo>
                  <a:lnTo>
                    <a:pt x="366024" y="30853"/>
                  </a:lnTo>
                  <a:lnTo>
                    <a:pt x="324218" y="47524"/>
                  </a:lnTo>
                  <a:lnTo>
                    <a:pt x="284185" y="67448"/>
                  </a:lnTo>
                  <a:lnTo>
                    <a:pt x="246092" y="90461"/>
                  </a:lnTo>
                  <a:lnTo>
                    <a:pt x="210101" y="116400"/>
                  </a:lnTo>
                  <a:lnTo>
                    <a:pt x="176377" y="145099"/>
                  </a:lnTo>
                  <a:lnTo>
                    <a:pt x="145084" y="176394"/>
                  </a:lnTo>
                  <a:lnTo>
                    <a:pt x="116388" y="210121"/>
                  </a:lnTo>
                  <a:lnTo>
                    <a:pt x="90452" y="246116"/>
                  </a:lnTo>
                  <a:lnTo>
                    <a:pt x="67441" y="284213"/>
                  </a:lnTo>
                  <a:lnTo>
                    <a:pt x="47519" y="324249"/>
                  </a:lnTo>
                  <a:lnTo>
                    <a:pt x="30850" y="366059"/>
                  </a:lnTo>
                  <a:lnTo>
                    <a:pt x="17600" y="409478"/>
                  </a:lnTo>
                  <a:lnTo>
                    <a:pt x="7931" y="454343"/>
                  </a:lnTo>
                  <a:lnTo>
                    <a:pt x="2010" y="500489"/>
                  </a:lnTo>
                  <a:lnTo>
                    <a:pt x="0" y="547751"/>
                  </a:lnTo>
                  <a:lnTo>
                    <a:pt x="0" y="2738501"/>
                  </a:lnTo>
                  <a:lnTo>
                    <a:pt x="2010" y="2785758"/>
                  </a:lnTo>
                  <a:lnTo>
                    <a:pt x="7931" y="2831900"/>
                  </a:lnTo>
                  <a:lnTo>
                    <a:pt x="17600" y="2876761"/>
                  </a:lnTo>
                  <a:lnTo>
                    <a:pt x="30850" y="2920177"/>
                  </a:lnTo>
                  <a:lnTo>
                    <a:pt x="47519" y="2961983"/>
                  </a:lnTo>
                  <a:lnTo>
                    <a:pt x="67441" y="3002015"/>
                  </a:lnTo>
                  <a:lnTo>
                    <a:pt x="90452" y="3040109"/>
                  </a:lnTo>
                  <a:lnTo>
                    <a:pt x="116388" y="3076100"/>
                  </a:lnTo>
                  <a:lnTo>
                    <a:pt x="145084" y="3109823"/>
                  </a:lnTo>
                  <a:lnTo>
                    <a:pt x="176377" y="3141116"/>
                  </a:lnTo>
                  <a:lnTo>
                    <a:pt x="210101" y="3169812"/>
                  </a:lnTo>
                  <a:lnTo>
                    <a:pt x="246092" y="3195748"/>
                  </a:lnTo>
                  <a:lnTo>
                    <a:pt x="284185" y="3218759"/>
                  </a:lnTo>
                  <a:lnTo>
                    <a:pt x="324218" y="3238681"/>
                  </a:lnTo>
                  <a:lnTo>
                    <a:pt x="366024" y="3255350"/>
                  </a:lnTo>
                  <a:lnTo>
                    <a:pt x="409439" y="3268601"/>
                  </a:lnTo>
                  <a:lnTo>
                    <a:pt x="454300" y="3278269"/>
                  </a:lnTo>
                  <a:lnTo>
                    <a:pt x="500442" y="3284190"/>
                  </a:lnTo>
                  <a:lnTo>
                    <a:pt x="547700" y="3286201"/>
                  </a:lnTo>
                  <a:lnTo>
                    <a:pt x="3309899" y="3286201"/>
                  </a:lnTo>
                  <a:lnTo>
                    <a:pt x="3357161" y="3284190"/>
                  </a:lnTo>
                  <a:lnTo>
                    <a:pt x="3403306" y="3278269"/>
                  </a:lnTo>
                  <a:lnTo>
                    <a:pt x="3448171" y="3268601"/>
                  </a:lnTo>
                  <a:lnTo>
                    <a:pt x="3491591" y="3255350"/>
                  </a:lnTo>
                  <a:lnTo>
                    <a:pt x="3533401" y="3238681"/>
                  </a:lnTo>
                  <a:lnTo>
                    <a:pt x="3573436" y="3218759"/>
                  </a:lnTo>
                  <a:lnTo>
                    <a:pt x="3611534" y="3195748"/>
                  </a:lnTo>
                  <a:lnTo>
                    <a:pt x="3647528" y="3169812"/>
                  </a:lnTo>
                  <a:lnTo>
                    <a:pt x="3681255" y="3141116"/>
                  </a:lnTo>
                  <a:lnTo>
                    <a:pt x="3712551" y="3109823"/>
                  </a:lnTo>
                  <a:lnTo>
                    <a:pt x="3741250" y="3076100"/>
                  </a:lnTo>
                  <a:lnTo>
                    <a:pt x="3767188" y="3040109"/>
                  </a:lnTo>
                  <a:lnTo>
                    <a:pt x="3790202" y="3002015"/>
                  </a:lnTo>
                  <a:lnTo>
                    <a:pt x="3810126" y="2961983"/>
                  </a:lnTo>
                  <a:lnTo>
                    <a:pt x="3826796" y="2920177"/>
                  </a:lnTo>
                  <a:lnTo>
                    <a:pt x="3840048" y="2876761"/>
                  </a:lnTo>
                  <a:lnTo>
                    <a:pt x="3849717" y="2831900"/>
                  </a:lnTo>
                  <a:lnTo>
                    <a:pt x="3855639" y="2785758"/>
                  </a:lnTo>
                  <a:lnTo>
                    <a:pt x="3857650" y="2738501"/>
                  </a:lnTo>
                  <a:lnTo>
                    <a:pt x="3857650" y="547751"/>
                  </a:lnTo>
                  <a:lnTo>
                    <a:pt x="3855639" y="500489"/>
                  </a:lnTo>
                  <a:lnTo>
                    <a:pt x="3849717" y="454343"/>
                  </a:lnTo>
                  <a:lnTo>
                    <a:pt x="3840048" y="409478"/>
                  </a:lnTo>
                  <a:lnTo>
                    <a:pt x="3826796" y="366059"/>
                  </a:lnTo>
                  <a:lnTo>
                    <a:pt x="3810126" y="324249"/>
                  </a:lnTo>
                  <a:lnTo>
                    <a:pt x="3790202" y="284213"/>
                  </a:lnTo>
                  <a:lnTo>
                    <a:pt x="3767188" y="246116"/>
                  </a:lnTo>
                  <a:lnTo>
                    <a:pt x="3741250" y="210121"/>
                  </a:lnTo>
                  <a:lnTo>
                    <a:pt x="3712551" y="176394"/>
                  </a:lnTo>
                  <a:lnTo>
                    <a:pt x="3681255" y="145099"/>
                  </a:lnTo>
                  <a:lnTo>
                    <a:pt x="3647528" y="116400"/>
                  </a:lnTo>
                  <a:lnTo>
                    <a:pt x="3611534" y="90461"/>
                  </a:lnTo>
                  <a:lnTo>
                    <a:pt x="3573436" y="67448"/>
                  </a:lnTo>
                  <a:lnTo>
                    <a:pt x="3533401" y="47524"/>
                  </a:lnTo>
                  <a:lnTo>
                    <a:pt x="3491591" y="30853"/>
                  </a:lnTo>
                  <a:lnTo>
                    <a:pt x="3448171" y="17601"/>
                  </a:lnTo>
                  <a:lnTo>
                    <a:pt x="3403306" y="7932"/>
                  </a:lnTo>
                  <a:lnTo>
                    <a:pt x="3357161" y="2010"/>
                  </a:lnTo>
                  <a:lnTo>
                    <a:pt x="3309899" y="0"/>
                  </a:lnTo>
                  <a:close/>
                </a:path>
              </a:pathLst>
            </a:custGeom>
            <a:solidFill>
              <a:srgbClr val="E9EADF"/>
            </a:solidFill>
          </p:spPr>
          <p:txBody>
            <a:bodyPr wrap="square" lIns="0" tIns="0" rIns="0" bIns="0" rtlCol="0"/>
            <a:lstStyle/>
            <a:p>
              <a:endParaRPr>
                <a:latin typeface="Times New Roman" panose="02020603050405020304" pitchFamily="18" charset="0"/>
                <a:cs typeface="Times New Roman" panose="02020603050405020304" pitchFamily="18" charset="0"/>
              </a:endParaRPr>
            </a:p>
          </p:txBody>
        </p:sp>
        <p:sp>
          <p:nvSpPr>
            <p:cNvPr id="16" name="object 16"/>
            <p:cNvSpPr/>
            <p:nvPr/>
          </p:nvSpPr>
          <p:spPr>
            <a:xfrm>
              <a:off x="142849" y="2785998"/>
              <a:ext cx="3858260" cy="3286760"/>
            </a:xfrm>
            <a:custGeom>
              <a:avLst/>
              <a:gdLst/>
              <a:ahLst/>
              <a:cxnLst/>
              <a:rect l="l" t="t" r="r" b="b"/>
              <a:pathLst>
                <a:path w="3858260" h="3286760">
                  <a:moveTo>
                    <a:pt x="0" y="547751"/>
                  </a:moveTo>
                  <a:lnTo>
                    <a:pt x="2010" y="500489"/>
                  </a:lnTo>
                  <a:lnTo>
                    <a:pt x="7931" y="454343"/>
                  </a:lnTo>
                  <a:lnTo>
                    <a:pt x="17600" y="409478"/>
                  </a:lnTo>
                  <a:lnTo>
                    <a:pt x="30850" y="366059"/>
                  </a:lnTo>
                  <a:lnTo>
                    <a:pt x="47519" y="324249"/>
                  </a:lnTo>
                  <a:lnTo>
                    <a:pt x="67441" y="284213"/>
                  </a:lnTo>
                  <a:lnTo>
                    <a:pt x="90452" y="246116"/>
                  </a:lnTo>
                  <a:lnTo>
                    <a:pt x="116388" y="210121"/>
                  </a:lnTo>
                  <a:lnTo>
                    <a:pt x="145084" y="176394"/>
                  </a:lnTo>
                  <a:lnTo>
                    <a:pt x="176377" y="145099"/>
                  </a:lnTo>
                  <a:lnTo>
                    <a:pt x="210101" y="116400"/>
                  </a:lnTo>
                  <a:lnTo>
                    <a:pt x="246092" y="90461"/>
                  </a:lnTo>
                  <a:lnTo>
                    <a:pt x="284185" y="67448"/>
                  </a:lnTo>
                  <a:lnTo>
                    <a:pt x="324218" y="47524"/>
                  </a:lnTo>
                  <a:lnTo>
                    <a:pt x="366024" y="30853"/>
                  </a:lnTo>
                  <a:lnTo>
                    <a:pt x="409439" y="17601"/>
                  </a:lnTo>
                  <a:lnTo>
                    <a:pt x="454300" y="7932"/>
                  </a:lnTo>
                  <a:lnTo>
                    <a:pt x="500442" y="2010"/>
                  </a:lnTo>
                  <a:lnTo>
                    <a:pt x="547700" y="0"/>
                  </a:lnTo>
                  <a:lnTo>
                    <a:pt x="3309899" y="0"/>
                  </a:lnTo>
                  <a:lnTo>
                    <a:pt x="3357161" y="2010"/>
                  </a:lnTo>
                  <a:lnTo>
                    <a:pt x="3403306" y="7932"/>
                  </a:lnTo>
                  <a:lnTo>
                    <a:pt x="3448171" y="17601"/>
                  </a:lnTo>
                  <a:lnTo>
                    <a:pt x="3491591" y="30853"/>
                  </a:lnTo>
                  <a:lnTo>
                    <a:pt x="3533401" y="47524"/>
                  </a:lnTo>
                  <a:lnTo>
                    <a:pt x="3573436" y="67448"/>
                  </a:lnTo>
                  <a:lnTo>
                    <a:pt x="3611534" y="90461"/>
                  </a:lnTo>
                  <a:lnTo>
                    <a:pt x="3647528" y="116400"/>
                  </a:lnTo>
                  <a:lnTo>
                    <a:pt x="3681255" y="145099"/>
                  </a:lnTo>
                  <a:lnTo>
                    <a:pt x="3712551" y="176394"/>
                  </a:lnTo>
                  <a:lnTo>
                    <a:pt x="3741250" y="210121"/>
                  </a:lnTo>
                  <a:lnTo>
                    <a:pt x="3767188" y="246116"/>
                  </a:lnTo>
                  <a:lnTo>
                    <a:pt x="3790202" y="284213"/>
                  </a:lnTo>
                  <a:lnTo>
                    <a:pt x="3810126" y="324249"/>
                  </a:lnTo>
                  <a:lnTo>
                    <a:pt x="3826796" y="366059"/>
                  </a:lnTo>
                  <a:lnTo>
                    <a:pt x="3840048" y="409478"/>
                  </a:lnTo>
                  <a:lnTo>
                    <a:pt x="3849717" y="454343"/>
                  </a:lnTo>
                  <a:lnTo>
                    <a:pt x="3855639" y="500489"/>
                  </a:lnTo>
                  <a:lnTo>
                    <a:pt x="3857650" y="547751"/>
                  </a:lnTo>
                  <a:lnTo>
                    <a:pt x="3857650" y="2738501"/>
                  </a:lnTo>
                  <a:lnTo>
                    <a:pt x="3855639" y="2785758"/>
                  </a:lnTo>
                  <a:lnTo>
                    <a:pt x="3849717" y="2831900"/>
                  </a:lnTo>
                  <a:lnTo>
                    <a:pt x="3840048" y="2876761"/>
                  </a:lnTo>
                  <a:lnTo>
                    <a:pt x="3826796" y="2920177"/>
                  </a:lnTo>
                  <a:lnTo>
                    <a:pt x="3810126" y="2961983"/>
                  </a:lnTo>
                  <a:lnTo>
                    <a:pt x="3790202" y="3002015"/>
                  </a:lnTo>
                  <a:lnTo>
                    <a:pt x="3767188" y="3040109"/>
                  </a:lnTo>
                  <a:lnTo>
                    <a:pt x="3741250" y="3076100"/>
                  </a:lnTo>
                  <a:lnTo>
                    <a:pt x="3712551" y="3109823"/>
                  </a:lnTo>
                  <a:lnTo>
                    <a:pt x="3681255" y="3141116"/>
                  </a:lnTo>
                  <a:lnTo>
                    <a:pt x="3647528" y="3169812"/>
                  </a:lnTo>
                  <a:lnTo>
                    <a:pt x="3611534" y="3195748"/>
                  </a:lnTo>
                  <a:lnTo>
                    <a:pt x="3573436" y="3218759"/>
                  </a:lnTo>
                  <a:lnTo>
                    <a:pt x="3533401" y="3238681"/>
                  </a:lnTo>
                  <a:lnTo>
                    <a:pt x="3491591" y="3255350"/>
                  </a:lnTo>
                  <a:lnTo>
                    <a:pt x="3448171" y="3268601"/>
                  </a:lnTo>
                  <a:lnTo>
                    <a:pt x="3403306" y="3278269"/>
                  </a:lnTo>
                  <a:lnTo>
                    <a:pt x="3357161" y="3284190"/>
                  </a:lnTo>
                  <a:lnTo>
                    <a:pt x="3309899" y="3286201"/>
                  </a:lnTo>
                  <a:lnTo>
                    <a:pt x="547700" y="3286201"/>
                  </a:lnTo>
                  <a:lnTo>
                    <a:pt x="500442" y="3284190"/>
                  </a:lnTo>
                  <a:lnTo>
                    <a:pt x="454300" y="3278269"/>
                  </a:lnTo>
                  <a:lnTo>
                    <a:pt x="409439" y="3268601"/>
                  </a:lnTo>
                  <a:lnTo>
                    <a:pt x="366024" y="3255350"/>
                  </a:lnTo>
                  <a:lnTo>
                    <a:pt x="324218" y="3238681"/>
                  </a:lnTo>
                  <a:lnTo>
                    <a:pt x="284185" y="3218759"/>
                  </a:lnTo>
                  <a:lnTo>
                    <a:pt x="246092" y="3195748"/>
                  </a:lnTo>
                  <a:lnTo>
                    <a:pt x="210101" y="3169812"/>
                  </a:lnTo>
                  <a:lnTo>
                    <a:pt x="176377" y="3141116"/>
                  </a:lnTo>
                  <a:lnTo>
                    <a:pt x="145084" y="3109823"/>
                  </a:lnTo>
                  <a:lnTo>
                    <a:pt x="116388" y="3076100"/>
                  </a:lnTo>
                  <a:lnTo>
                    <a:pt x="90452" y="3040109"/>
                  </a:lnTo>
                  <a:lnTo>
                    <a:pt x="67441" y="3002015"/>
                  </a:lnTo>
                  <a:lnTo>
                    <a:pt x="47519" y="2961983"/>
                  </a:lnTo>
                  <a:lnTo>
                    <a:pt x="30850" y="2920177"/>
                  </a:lnTo>
                  <a:lnTo>
                    <a:pt x="17600" y="2876761"/>
                  </a:lnTo>
                  <a:lnTo>
                    <a:pt x="7931" y="2831900"/>
                  </a:lnTo>
                  <a:lnTo>
                    <a:pt x="2010" y="2785758"/>
                  </a:lnTo>
                  <a:lnTo>
                    <a:pt x="0" y="2738501"/>
                  </a:lnTo>
                  <a:lnTo>
                    <a:pt x="0" y="547751"/>
                  </a:lnTo>
                  <a:close/>
                </a:path>
              </a:pathLst>
            </a:custGeom>
            <a:ln w="15875">
              <a:solidFill>
                <a:srgbClr val="6B9100"/>
              </a:solidFill>
            </a:ln>
          </p:spPr>
          <p:txBody>
            <a:bodyPr wrap="square" lIns="0" tIns="0" rIns="0" bIns="0" rtlCol="0"/>
            <a:lstStyle/>
            <a:p>
              <a:endParaRPr>
                <a:latin typeface="Times New Roman" panose="02020603050405020304" pitchFamily="18" charset="0"/>
                <a:cs typeface="Times New Roman" panose="02020603050405020304" pitchFamily="18" charset="0"/>
              </a:endParaRPr>
            </a:p>
          </p:txBody>
        </p:sp>
      </p:grpSp>
      <p:sp>
        <p:nvSpPr>
          <p:cNvPr id="17" name="object 17"/>
          <p:cNvSpPr txBox="1"/>
          <p:nvPr/>
        </p:nvSpPr>
        <p:spPr>
          <a:xfrm>
            <a:off x="960221" y="2877692"/>
            <a:ext cx="222059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une</a:t>
            </a:r>
            <a:r>
              <a:rPr sz="2400" b="1" spc="-45" dirty="0">
                <a:latin typeface="Times New Roman"/>
                <a:cs typeface="Times New Roman"/>
              </a:rPr>
              <a:t> </a:t>
            </a:r>
            <a:r>
              <a:rPr sz="2400" b="1" u="sng" spc="-10" dirty="0">
                <a:solidFill>
                  <a:srgbClr val="39342C"/>
                </a:solidFill>
                <a:uFill>
                  <a:solidFill>
                    <a:srgbClr val="39342C"/>
                  </a:solidFill>
                </a:uFill>
                <a:latin typeface="Times New Roman"/>
                <a:cs typeface="Times New Roman"/>
              </a:rPr>
              <a:t>modification</a:t>
            </a:r>
            <a:endParaRPr sz="2400" dirty="0">
              <a:latin typeface="Times New Roman"/>
              <a:cs typeface="Times New Roman"/>
            </a:endParaRPr>
          </a:p>
        </p:txBody>
      </p:sp>
      <p:sp>
        <p:nvSpPr>
          <p:cNvPr id="18" name="object 18"/>
          <p:cNvSpPr txBox="1"/>
          <p:nvPr/>
        </p:nvSpPr>
        <p:spPr>
          <a:xfrm>
            <a:off x="850493" y="3426714"/>
            <a:ext cx="244221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39342C"/>
                </a:solidFill>
                <a:latin typeface="Times New Roman"/>
                <a:cs typeface="Times New Roman"/>
              </a:rPr>
              <a:t>quantitative</a:t>
            </a:r>
            <a:r>
              <a:rPr sz="2400" b="1" spc="-55" dirty="0">
                <a:solidFill>
                  <a:srgbClr val="39342C"/>
                </a:solidFill>
                <a:latin typeface="Times New Roman"/>
                <a:cs typeface="Times New Roman"/>
              </a:rPr>
              <a:t> </a:t>
            </a:r>
            <a:r>
              <a:rPr sz="2400" b="1" dirty="0">
                <a:latin typeface="Times New Roman"/>
                <a:cs typeface="Times New Roman"/>
              </a:rPr>
              <a:t>par</a:t>
            </a:r>
            <a:r>
              <a:rPr sz="2400" b="1" spc="-80" dirty="0">
                <a:latin typeface="Times New Roman"/>
                <a:cs typeface="Times New Roman"/>
              </a:rPr>
              <a:t> </a:t>
            </a:r>
            <a:r>
              <a:rPr sz="2400" b="1" spc="-25" dirty="0">
                <a:latin typeface="Times New Roman"/>
                <a:cs typeface="Times New Roman"/>
              </a:rPr>
              <a:t>la</a:t>
            </a:r>
            <a:endParaRPr sz="2400">
              <a:latin typeface="Times New Roman"/>
              <a:cs typeface="Times New Roman"/>
            </a:endParaRPr>
          </a:p>
        </p:txBody>
      </p:sp>
      <p:grpSp>
        <p:nvGrpSpPr>
          <p:cNvPr id="19" name="object 19"/>
          <p:cNvGrpSpPr/>
          <p:nvPr/>
        </p:nvGrpSpPr>
        <p:grpSpPr>
          <a:xfrm>
            <a:off x="863168" y="3778377"/>
            <a:ext cx="4093845" cy="935990"/>
            <a:chOff x="863168" y="3778377"/>
            <a:chExt cx="4093845" cy="935990"/>
          </a:xfrm>
        </p:grpSpPr>
        <p:sp>
          <p:nvSpPr>
            <p:cNvPr id="20" name="object 20"/>
            <p:cNvSpPr/>
            <p:nvPr/>
          </p:nvSpPr>
          <p:spPr>
            <a:xfrm>
              <a:off x="863168" y="3778377"/>
              <a:ext cx="1577975" cy="20320"/>
            </a:xfrm>
            <a:custGeom>
              <a:avLst/>
              <a:gdLst/>
              <a:ahLst/>
              <a:cxnLst/>
              <a:rect l="l" t="t" r="r" b="b"/>
              <a:pathLst>
                <a:path w="1577975" h="20320">
                  <a:moveTo>
                    <a:pt x="1577390" y="0"/>
                  </a:moveTo>
                  <a:lnTo>
                    <a:pt x="0" y="0"/>
                  </a:lnTo>
                  <a:lnTo>
                    <a:pt x="0" y="19812"/>
                  </a:lnTo>
                  <a:lnTo>
                    <a:pt x="1577390" y="19812"/>
                  </a:lnTo>
                  <a:lnTo>
                    <a:pt x="1577390" y="0"/>
                  </a:lnTo>
                  <a:close/>
                </a:path>
              </a:pathLst>
            </a:custGeom>
            <a:solidFill>
              <a:srgbClr val="39342C"/>
            </a:solidFill>
          </p:spPr>
          <p:txBody>
            <a:bodyPr wrap="square" lIns="0" tIns="0" rIns="0" bIns="0" rtlCol="0"/>
            <a:lstStyle/>
            <a:p>
              <a:endParaRPr/>
            </a:p>
          </p:txBody>
        </p:sp>
        <p:sp>
          <p:nvSpPr>
            <p:cNvPr id="21" name="object 21"/>
            <p:cNvSpPr/>
            <p:nvPr/>
          </p:nvSpPr>
          <p:spPr>
            <a:xfrm>
              <a:off x="4266438" y="3865879"/>
              <a:ext cx="682625" cy="840740"/>
            </a:xfrm>
            <a:custGeom>
              <a:avLst/>
              <a:gdLst/>
              <a:ahLst/>
              <a:cxnLst/>
              <a:rect l="l" t="t" r="r" b="b"/>
              <a:pathLst>
                <a:path w="682625" h="840739">
                  <a:moveTo>
                    <a:pt x="682498" y="311150"/>
                  </a:moveTo>
                  <a:lnTo>
                    <a:pt x="450469" y="311150"/>
                  </a:lnTo>
                  <a:lnTo>
                    <a:pt x="450469" y="0"/>
                  </a:lnTo>
                  <a:lnTo>
                    <a:pt x="232029" y="0"/>
                  </a:lnTo>
                  <a:lnTo>
                    <a:pt x="232029" y="311150"/>
                  </a:lnTo>
                  <a:lnTo>
                    <a:pt x="0" y="311150"/>
                  </a:lnTo>
                  <a:lnTo>
                    <a:pt x="0" y="529590"/>
                  </a:lnTo>
                  <a:lnTo>
                    <a:pt x="232029" y="529590"/>
                  </a:lnTo>
                  <a:lnTo>
                    <a:pt x="232029" y="840740"/>
                  </a:lnTo>
                  <a:lnTo>
                    <a:pt x="450469" y="840740"/>
                  </a:lnTo>
                  <a:lnTo>
                    <a:pt x="450469" y="529590"/>
                  </a:lnTo>
                  <a:lnTo>
                    <a:pt x="682498" y="529590"/>
                  </a:lnTo>
                  <a:lnTo>
                    <a:pt x="682498" y="311150"/>
                  </a:lnTo>
                  <a:close/>
                </a:path>
              </a:pathLst>
            </a:custGeom>
            <a:solidFill>
              <a:srgbClr val="93C500"/>
            </a:solidFill>
          </p:spPr>
          <p:txBody>
            <a:bodyPr wrap="square" lIns="0" tIns="0" rIns="0" bIns="0" rtlCol="0"/>
            <a:lstStyle/>
            <a:p>
              <a:endParaRPr/>
            </a:p>
          </p:txBody>
        </p:sp>
        <p:sp>
          <p:nvSpPr>
            <p:cNvPr id="22" name="object 22"/>
            <p:cNvSpPr/>
            <p:nvPr/>
          </p:nvSpPr>
          <p:spPr>
            <a:xfrm>
              <a:off x="4266438" y="3866261"/>
              <a:ext cx="682625" cy="840105"/>
            </a:xfrm>
            <a:custGeom>
              <a:avLst/>
              <a:gdLst/>
              <a:ahLst/>
              <a:cxnLst/>
              <a:rect l="l" t="t" r="r" b="b"/>
              <a:pathLst>
                <a:path w="682625" h="840104">
                  <a:moveTo>
                    <a:pt x="0" y="310769"/>
                  </a:moveTo>
                  <a:lnTo>
                    <a:pt x="232028" y="310769"/>
                  </a:lnTo>
                  <a:lnTo>
                    <a:pt x="232028" y="0"/>
                  </a:lnTo>
                  <a:lnTo>
                    <a:pt x="450469" y="0"/>
                  </a:lnTo>
                  <a:lnTo>
                    <a:pt x="450469" y="310769"/>
                  </a:lnTo>
                  <a:lnTo>
                    <a:pt x="682498" y="310769"/>
                  </a:lnTo>
                  <a:lnTo>
                    <a:pt x="682498" y="529208"/>
                  </a:lnTo>
                  <a:lnTo>
                    <a:pt x="450469" y="529208"/>
                  </a:lnTo>
                  <a:lnTo>
                    <a:pt x="450469" y="839977"/>
                  </a:lnTo>
                  <a:lnTo>
                    <a:pt x="232028" y="839977"/>
                  </a:lnTo>
                  <a:lnTo>
                    <a:pt x="232028" y="529208"/>
                  </a:lnTo>
                  <a:lnTo>
                    <a:pt x="0" y="529208"/>
                  </a:lnTo>
                  <a:lnTo>
                    <a:pt x="0" y="310769"/>
                  </a:lnTo>
                  <a:close/>
                </a:path>
              </a:pathLst>
            </a:custGeom>
            <a:ln w="15875">
              <a:solidFill>
                <a:srgbClr val="6B9100"/>
              </a:solidFill>
            </a:ln>
          </p:spPr>
          <p:txBody>
            <a:bodyPr wrap="square" lIns="0" tIns="0" rIns="0" bIns="0" rtlCol="0"/>
            <a:lstStyle/>
            <a:p>
              <a:endParaRPr/>
            </a:p>
          </p:txBody>
        </p:sp>
      </p:grpSp>
      <p:sp>
        <p:nvSpPr>
          <p:cNvPr id="23" name="object 23"/>
          <p:cNvSpPr txBox="1"/>
          <p:nvPr/>
        </p:nvSpPr>
        <p:spPr>
          <a:xfrm>
            <a:off x="1279016" y="3975354"/>
            <a:ext cx="158559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hausse</a:t>
            </a:r>
            <a:r>
              <a:rPr sz="2400" b="1" spc="-25" dirty="0">
                <a:latin typeface="Times New Roman"/>
                <a:cs typeface="Times New Roman"/>
              </a:rPr>
              <a:t> </a:t>
            </a:r>
            <a:r>
              <a:rPr sz="2400" b="1" dirty="0">
                <a:latin typeface="Times New Roman"/>
                <a:cs typeface="Times New Roman"/>
              </a:rPr>
              <a:t>de</a:t>
            </a:r>
            <a:r>
              <a:rPr sz="2400" b="1" spc="-35" dirty="0">
                <a:latin typeface="Times New Roman"/>
                <a:cs typeface="Times New Roman"/>
              </a:rPr>
              <a:t> la</a:t>
            </a:r>
            <a:endParaRPr sz="2400">
              <a:latin typeface="Times New Roman"/>
              <a:cs typeface="Times New Roman"/>
            </a:endParaRPr>
          </a:p>
        </p:txBody>
      </p:sp>
      <p:sp>
        <p:nvSpPr>
          <p:cNvPr id="24" name="object 24"/>
          <p:cNvSpPr txBox="1"/>
          <p:nvPr/>
        </p:nvSpPr>
        <p:spPr>
          <a:xfrm>
            <a:off x="503021" y="4523943"/>
            <a:ext cx="3142615" cy="391795"/>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concentration</a:t>
            </a:r>
            <a:r>
              <a:rPr sz="2400" b="1" spc="-85" dirty="0">
                <a:latin typeface="Times New Roman"/>
                <a:cs typeface="Times New Roman"/>
              </a:rPr>
              <a:t> </a:t>
            </a:r>
            <a:r>
              <a:rPr sz="2400" b="1" dirty="0">
                <a:latin typeface="Times New Roman"/>
                <a:cs typeface="Times New Roman"/>
              </a:rPr>
              <a:t>dans</a:t>
            </a:r>
            <a:r>
              <a:rPr sz="2400" b="1" spc="-40" dirty="0">
                <a:latin typeface="Times New Roman"/>
                <a:cs typeface="Times New Roman"/>
              </a:rPr>
              <a:t> </a:t>
            </a:r>
            <a:r>
              <a:rPr sz="2400" b="1" spc="-10" dirty="0">
                <a:latin typeface="Times New Roman"/>
                <a:cs typeface="Times New Roman"/>
              </a:rPr>
              <a:t>l’air</a:t>
            </a:r>
            <a:endParaRPr sz="2400">
              <a:latin typeface="Times New Roman"/>
              <a:cs typeface="Times New Roman"/>
            </a:endParaRPr>
          </a:p>
        </p:txBody>
      </p:sp>
      <p:sp>
        <p:nvSpPr>
          <p:cNvPr id="25" name="object 25"/>
          <p:cNvSpPr txBox="1"/>
          <p:nvPr/>
        </p:nvSpPr>
        <p:spPr>
          <a:xfrm>
            <a:off x="937361" y="5072888"/>
            <a:ext cx="226758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de</a:t>
            </a:r>
            <a:r>
              <a:rPr sz="2400" b="1" spc="-10" dirty="0">
                <a:latin typeface="Times New Roman"/>
                <a:cs typeface="Times New Roman"/>
              </a:rPr>
              <a:t> </a:t>
            </a:r>
            <a:r>
              <a:rPr sz="2400" b="1" dirty="0">
                <a:latin typeface="Times New Roman"/>
                <a:cs typeface="Times New Roman"/>
              </a:rPr>
              <a:t>certains</a:t>
            </a:r>
            <a:r>
              <a:rPr sz="2400" b="1" spc="-30" dirty="0">
                <a:latin typeface="Times New Roman"/>
                <a:cs typeface="Times New Roman"/>
              </a:rPr>
              <a:t> </a:t>
            </a:r>
            <a:r>
              <a:rPr sz="2400" b="1" dirty="0">
                <a:latin typeface="Times New Roman"/>
                <a:cs typeface="Times New Roman"/>
              </a:rPr>
              <a:t>de</a:t>
            </a:r>
            <a:r>
              <a:rPr sz="2400" b="1" spc="-5" dirty="0">
                <a:latin typeface="Times New Roman"/>
                <a:cs typeface="Times New Roman"/>
              </a:rPr>
              <a:t> </a:t>
            </a:r>
            <a:r>
              <a:rPr sz="2400" b="1" spc="-25" dirty="0">
                <a:latin typeface="Times New Roman"/>
                <a:cs typeface="Times New Roman"/>
              </a:rPr>
              <a:t>ses</a:t>
            </a:r>
            <a:endParaRPr sz="2400">
              <a:latin typeface="Times New Roman"/>
              <a:cs typeface="Times New Roman"/>
            </a:endParaRPr>
          </a:p>
        </p:txBody>
      </p:sp>
      <p:sp>
        <p:nvSpPr>
          <p:cNvPr id="26" name="object 26"/>
          <p:cNvSpPr txBox="1"/>
          <p:nvPr/>
        </p:nvSpPr>
        <p:spPr>
          <a:xfrm>
            <a:off x="640181" y="5621528"/>
            <a:ext cx="286258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constituants</a:t>
            </a:r>
            <a:r>
              <a:rPr sz="2400" b="1" spc="-114" dirty="0">
                <a:latin typeface="Times New Roman"/>
                <a:cs typeface="Times New Roman"/>
              </a:rPr>
              <a:t> </a:t>
            </a:r>
            <a:r>
              <a:rPr sz="2400" b="1" spc="-10" dirty="0">
                <a:latin typeface="Times New Roman"/>
                <a:cs typeface="Times New Roman"/>
              </a:rPr>
              <a:t>normaux</a:t>
            </a:r>
            <a:endParaRPr sz="2400">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sp>
        <p:nvSpPr>
          <p:cNvPr id="3" name="object 3"/>
          <p:cNvSpPr txBox="1">
            <a:spLocks noGrp="1"/>
          </p:cNvSpPr>
          <p:nvPr>
            <p:ph type="title"/>
          </p:nvPr>
        </p:nvSpPr>
        <p:spPr>
          <a:xfrm>
            <a:off x="733452" y="497009"/>
            <a:ext cx="7999575" cy="1674817"/>
          </a:xfrm>
          <a:prstGeom prst="rect">
            <a:avLst/>
          </a:prstGeom>
        </p:spPr>
        <p:txBody>
          <a:bodyPr vert="horz" wrap="square" lIns="0" tIns="12700" rIns="0" bIns="0" rtlCol="0">
            <a:spAutoFit/>
          </a:bodyPr>
          <a:lstStyle/>
          <a:p>
            <a:pPr marL="12700">
              <a:lnSpc>
                <a:spcPct val="100000"/>
              </a:lnSpc>
              <a:spcBef>
                <a:spcPts val="100"/>
              </a:spcBef>
            </a:pPr>
            <a:r>
              <a:rPr sz="3600" dirty="0">
                <a:solidFill>
                  <a:srgbClr val="000000"/>
                </a:solidFill>
              </a:rPr>
              <a:t>2.</a:t>
            </a:r>
            <a:r>
              <a:rPr sz="3600" spc="-10" dirty="0">
                <a:solidFill>
                  <a:srgbClr val="000000"/>
                </a:solidFill>
              </a:rPr>
              <a:t> </a:t>
            </a:r>
            <a:r>
              <a:rPr sz="3600" dirty="0">
                <a:solidFill>
                  <a:srgbClr val="000000"/>
                </a:solidFill>
              </a:rPr>
              <a:t>Origine</a:t>
            </a:r>
            <a:r>
              <a:rPr sz="3600" spc="-10" dirty="0">
                <a:solidFill>
                  <a:srgbClr val="000000"/>
                </a:solidFill>
              </a:rPr>
              <a:t> </a:t>
            </a:r>
            <a:r>
              <a:rPr sz="3600" dirty="0">
                <a:solidFill>
                  <a:srgbClr val="000000"/>
                </a:solidFill>
              </a:rPr>
              <a:t>des</a:t>
            </a:r>
            <a:r>
              <a:rPr sz="3600" spc="-10" dirty="0">
                <a:solidFill>
                  <a:srgbClr val="000000"/>
                </a:solidFill>
              </a:rPr>
              <a:t> </a:t>
            </a:r>
            <a:r>
              <a:rPr lang="fr-FR" sz="3600" dirty="0">
                <a:solidFill>
                  <a:srgbClr val="000000"/>
                </a:solidFill>
              </a:rPr>
              <a:t>principaux</a:t>
            </a:r>
            <a:r>
              <a:rPr sz="3600" spc="-5" dirty="0">
                <a:solidFill>
                  <a:srgbClr val="000000"/>
                </a:solidFill>
              </a:rPr>
              <a:t> </a:t>
            </a:r>
            <a:r>
              <a:rPr lang="fr-FR" sz="3600" spc="-10" dirty="0">
                <a:solidFill>
                  <a:srgbClr val="000000"/>
                </a:solidFill>
              </a:rPr>
              <a:t>polluants atmosphériques :</a:t>
            </a:r>
            <a:br>
              <a:rPr lang="fr-FR" sz="3600" spc="-10" dirty="0">
                <a:solidFill>
                  <a:srgbClr val="000000"/>
                </a:solidFill>
              </a:rPr>
            </a:br>
            <a:endParaRPr sz="3600" dirty="0"/>
          </a:p>
        </p:txBody>
      </p:sp>
      <p:sp>
        <p:nvSpPr>
          <p:cNvPr id="4" name="object 4"/>
          <p:cNvSpPr/>
          <p:nvPr/>
        </p:nvSpPr>
        <p:spPr>
          <a:xfrm>
            <a:off x="721232" y="1759115"/>
            <a:ext cx="6871970" cy="30480"/>
          </a:xfrm>
          <a:custGeom>
            <a:avLst/>
            <a:gdLst/>
            <a:ahLst/>
            <a:cxnLst/>
            <a:rect l="l" t="t" r="r" b="b"/>
            <a:pathLst>
              <a:path w="6871970" h="30480">
                <a:moveTo>
                  <a:pt x="6871677" y="0"/>
                </a:moveTo>
                <a:lnTo>
                  <a:pt x="0" y="0"/>
                </a:lnTo>
                <a:lnTo>
                  <a:pt x="0" y="30480"/>
                </a:lnTo>
                <a:lnTo>
                  <a:pt x="6871677" y="30480"/>
                </a:lnTo>
                <a:lnTo>
                  <a:pt x="6871677" y="0"/>
                </a:lnTo>
                <a:close/>
              </a:path>
            </a:pathLst>
          </a:custGeom>
          <a:solidFill>
            <a:srgbClr val="000000"/>
          </a:solidFill>
        </p:spPr>
        <p:txBody>
          <a:bodyPr wrap="square" lIns="0" tIns="0" rIns="0" bIns="0" rtlCol="0"/>
          <a:lstStyle/>
          <a:p>
            <a:endParaRPr/>
          </a:p>
        </p:txBody>
      </p:sp>
      <p:sp>
        <p:nvSpPr>
          <p:cNvPr id="5" name="object 5"/>
          <p:cNvSpPr txBox="1"/>
          <p:nvPr/>
        </p:nvSpPr>
        <p:spPr>
          <a:xfrm>
            <a:off x="2033205" y="2053992"/>
            <a:ext cx="5231765" cy="997709"/>
          </a:xfrm>
          <a:prstGeom prst="rect">
            <a:avLst/>
          </a:prstGeom>
        </p:spPr>
        <p:txBody>
          <a:bodyPr vert="horz" wrap="square" lIns="0" tIns="12700" rIns="0" bIns="0" rtlCol="0">
            <a:spAutoFit/>
          </a:bodyPr>
          <a:lstStyle/>
          <a:p>
            <a:pPr marR="93345" algn="ctr">
              <a:lnSpc>
                <a:spcPct val="100000"/>
              </a:lnSpc>
              <a:spcBef>
                <a:spcPts val="2330"/>
              </a:spcBef>
            </a:pPr>
            <a:r>
              <a:rPr sz="3200" b="1" u="sng" dirty="0">
                <a:solidFill>
                  <a:srgbClr val="496200"/>
                </a:solidFill>
                <a:uFill>
                  <a:solidFill>
                    <a:srgbClr val="496200"/>
                  </a:solidFill>
                </a:uFill>
                <a:latin typeface="Times New Roman"/>
                <a:cs typeface="Times New Roman"/>
              </a:rPr>
              <a:t>combustibles</a:t>
            </a:r>
            <a:r>
              <a:rPr sz="3200" b="1" u="sng" spc="-100" dirty="0">
                <a:solidFill>
                  <a:srgbClr val="496200"/>
                </a:solidFill>
                <a:uFill>
                  <a:solidFill>
                    <a:srgbClr val="496200"/>
                  </a:solidFill>
                </a:uFill>
                <a:latin typeface="Times New Roman"/>
                <a:cs typeface="Times New Roman"/>
              </a:rPr>
              <a:t> </a:t>
            </a:r>
            <a:r>
              <a:rPr sz="3200" b="1" u="sng" spc="-10" dirty="0">
                <a:solidFill>
                  <a:srgbClr val="496200"/>
                </a:solidFill>
                <a:uFill>
                  <a:solidFill>
                    <a:srgbClr val="496200"/>
                  </a:solidFill>
                </a:uFill>
                <a:latin typeface="Times New Roman"/>
                <a:cs typeface="Times New Roman"/>
              </a:rPr>
              <a:t>fossiles</a:t>
            </a:r>
            <a:endParaRPr sz="3200" dirty="0">
              <a:latin typeface="Times New Roman"/>
              <a:cs typeface="Times New Roman"/>
            </a:endParaRPr>
          </a:p>
          <a:p>
            <a:pPr algn="ctr">
              <a:lnSpc>
                <a:spcPct val="100000"/>
              </a:lnSpc>
            </a:pPr>
            <a:r>
              <a:rPr sz="3200" dirty="0">
                <a:latin typeface="Times New Roman"/>
                <a:cs typeface="Times New Roman"/>
              </a:rPr>
              <a:t>(pétrole,</a:t>
            </a:r>
            <a:r>
              <a:rPr sz="3200" spc="-55" dirty="0">
                <a:latin typeface="Times New Roman"/>
                <a:cs typeface="Times New Roman"/>
              </a:rPr>
              <a:t> </a:t>
            </a:r>
            <a:r>
              <a:rPr sz="3200" dirty="0">
                <a:latin typeface="Times New Roman"/>
                <a:cs typeface="Times New Roman"/>
              </a:rPr>
              <a:t>gaz naturel</a:t>
            </a:r>
            <a:r>
              <a:rPr sz="3200" spc="-40" dirty="0">
                <a:latin typeface="Times New Roman"/>
                <a:cs typeface="Times New Roman"/>
              </a:rPr>
              <a:t> </a:t>
            </a:r>
            <a:r>
              <a:rPr sz="3200" dirty="0">
                <a:latin typeface="Times New Roman"/>
                <a:cs typeface="Times New Roman"/>
              </a:rPr>
              <a:t>et</a:t>
            </a:r>
            <a:r>
              <a:rPr sz="3200" spc="-10" dirty="0">
                <a:latin typeface="Times New Roman"/>
                <a:cs typeface="Times New Roman"/>
              </a:rPr>
              <a:t> charbon)</a:t>
            </a:r>
            <a:endParaRPr sz="3200" dirty="0">
              <a:latin typeface="Times New Roman"/>
              <a:cs typeface="Times New Roman"/>
            </a:endParaRPr>
          </a:p>
        </p:txBody>
      </p:sp>
      <p:sp>
        <p:nvSpPr>
          <p:cNvPr id="9" name="object 9"/>
          <p:cNvSpPr txBox="1"/>
          <p:nvPr/>
        </p:nvSpPr>
        <p:spPr>
          <a:xfrm>
            <a:off x="293014" y="3809492"/>
            <a:ext cx="155829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Times New Roman"/>
                <a:cs typeface="Times New Roman"/>
              </a:rPr>
              <a:t>le</a:t>
            </a:r>
            <a:r>
              <a:rPr sz="2400" spc="-5" dirty="0">
                <a:latin typeface="Times New Roman"/>
                <a:cs typeface="Times New Roman"/>
              </a:rPr>
              <a:t> </a:t>
            </a:r>
            <a:r>
              <a:rPr sz="2400" b="1" spc="-10" dirty="0">
                <a:latin typeface="Times New Roman"/>
                <a:cs typeface="Times New Roman"/>
              </a:rPr>
              <a:t>transport</a:t>
            </a:r>
            <a:endParaRPr sz="2400">
              <a:latin typeface="Times New Roman"/>
              <a:cs typeface="Times New Roman"/>
            </a:endParaRPr>
          </a:p>
        </p:txBody>
      </p:sp>
      <p:sp>
        <p:nvSpPr>
          <p:cNvPr id="10" name="object 10"/>
          <p:cNvSpPr txBox="1"/>
          <p:nvPr/>
        </p:nvSpPr>
        <p:spPr>
          <a:xfrm>
            <a:off x="2436622" y="3809492"/>
            <a:ext cx="136525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l'industrie</a:t>
            </a:r>
            <a:endParaRPr sz="2400">
              <a:latin typeface="Times New Roman"/>
              <a:cs typeface="Times New Roman"/>
            </a:endParaRPr>
          </a:p>
        </p:txBody>
      </p:sp>
      <p:sp>
        <p:nvSpPr>
          <p:cNvPr id="11" name="object 11"/>
          <p:cNvSpPr txBox="1"/>
          <p:nvPr/>
        </p:nvSpPr>
        <p:spPr>
          <a:xfrm>
            <a:off x="4437126" y="3809492"/>
            <a:ext cx="159131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le</a:t>
            </a:r>
            <a:r>
              <a:rPr sz="2400" b="1" spc="-10" dirty="0">
                <a:latin typeface="Times New Roman"/>
                <a:cs typeface="Times New Roman"/>
              </a:rPr>
              <a:t> chauffage</a:t>
            </a:r>
            <a:endParaRPr sz="2400">
              <a:latin typeface="Times New Roman"/>
              <a:cs typeface="Times New Roman"/>
            </a:endParaRPr>
          </a:p>
        </p:txBody>
      </p:sp>
      <p:sp>
        <p:nvSpPr>
          <p:cNvPr id="12" name="object 12"/>
          <p:cNvSpPr txBox="1"/>
          <p:nvPr/>
        </p:nvSpPr>
        <p:spPr>
          <a:xfrm>
            <a:off x="6841997" y="3809492"/>
            <a:ext cx="189103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La </a:t>
            </a:r>
            <a:r>
              <a:rPr sz="2400" b="1" spc="-10" dirty="0">
                <a:latin typeface="Times New Roman"/>
                <a:cs typeface="Times New Roman"/>
              </a:rPr>
              <a:t>production</a:t>
            </a:r>
            <a:endParaRPr sz="2400">
              <a:latin typeface="Times New Roman"/>
              <a:cs typeface="Times New Roman"/>
            </a:endParaRPr>
          </a:p>
        </p:txBody>
      </p:sp>
      <p:sp>
        <p:nvSpPr>
          <p:cNvPr id="13" name="object 13"/>
          <p:cNvSpPr txBox="1"/>
          <p:nvPr/>
        </p:nvSpPr>
        <p:spPr>
          <a:xfrm>
            <a:off x="7012940" y="4175252"/>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d'électricité</a:t>
            </a:r>
            <a:endParaRPr sz="2400">
              <a:latin typeface="Times New Roman"/>
              <a:cs typeface="Times New Roman"/>
            </a:endParaRPr>
          </a:p>
        </p:txBody>
      </p:sp>
      <p:sp>
        <p:nvSpPr>
          <p:cNvPr id="14" name="object 14"/>
          <p:cNvSpPr txBox="1"/>
          <p:nvPr/>
        </p:nvSpPr>
        <p:spPr>
          <a:xfrm>
            <a:off x="2706751" y="5605068"/>
            <a:ext cx="3446145" cy="514350"/>
          </a:xfrm>
          <a:prstGeom prst="rect">
            <a:avLst/>
          </a:prstGeom>
        </p:spPr>
        <p:txBody>
          <a:bodyPr vert="horz" wrap="square" lIns="0" tIns="13335" rIns="0" bIns="0" rtlCol="0">
            <a:spAutoFit/>
          </a:bodyPr>
          <a:lstStyle/>
          <a:p>
            <a:pPr marL="12700">
              <a:lnSpc>
                <a:spcPct val="100000"/>
              </a:lnSpc>
              <a:spcBef>
                <a:spcPts val="105"/>
              </a:spcBef>
            </a:pPr>
            <a:r>
              <a:rPr sz="3200" b="1" u="sng" dirty="0">
                <a:solidFill>
                  <a:srgbClr val="496200"/>
                </a:solidFill>
                <a:uFill>
                  <a:solidFill>
                    <a:srgbClr val="496200"/>
                  </a:solidFill>
                </a:uFill>
                <a:latin typeface="Times New Roman"/>
                <a:cs typeface="Times New Roman"/>
              </a:rPr>
              <a:t>le</a:t>
            </a:r>
            <a:r>
              <a:rPr sz="3200" b="1" u="sng" spc="-15" dirty="0">
                <a:solidFill>
                  <a:srgbClr val="496200"/>
                </a:solidFill>
                <a:uFill>
                  <a:solidFill>
                    <a:srgbClr val="496200"/>
                  </a:solidFill>
                </a:uFill>
                <a:latin typeface="Times New Roman"/>
                <a:cs typeface="Times New Roman"/>
              </a:rPr>
              <a:t> </a:t>
            </a:r>
            <a:r>
              <a:rPr sz="3200" b="1" u="sng" dirty="0">
                <a:solidFill>
                  <a:srgbClr val="496200"/>
                </a:solidFill>
                <a:uFill>
                  <a:solidFill>
                    <a:srgbClr val="496200"/>
                  </a:solidFill>
                </a:uFill>
                <a:latin typeface="Times New Roman"/>
                <a:cs typeface="Times New Roman"/>
              </a:rPr>
              <a:t>chauffage</a:t>
            </a:r>
            <a:r>
              <a:rPr sz="3200" b="1" u="sng" spc="-50" dirty="0">
                <a:solidFill>
                  <a:srgbClr val="496200"/>
                </a:solidFill>
                <a:uFill>
                  <a:solidFill>
                    <a:srgbClr val="496200"/>
                  </a:solidFill>
                </a:uFill>
                <a:latin typeface="Times New Roman"/>
                <a:cs typeface="Times New Roman"/>
              </a:rPr>
              <a:t> </a:t>
            </a:r>
            <a:r>
              <a:rPr sz="3200" b="1" u="sng" dirty="0">
                <a:solidFill>
                  <a:srgbClr val="496200"/>
                </a:solidFill>
                <a:uFill>
                  <a:solidFill>
                    <a:srgbClr val="496200"/>
                  </a:solidFill>
                </a:uFill>
                <a:latin typeface="Times New Roman"/>
                <a:cs typeface="Times New Roman"/>
              </a:rPr>
              <a:t>au</a:t>
            </a:r>
            <a:r>
              <a:rPr sz="3200" b="1" u="sng" spc="-25" dirty="0">
                <a:solidFill>
                  <a:srgbClr val="496200"/>
                </a:solidFill>
                <a:uFill>
                  <a:solidFill>
                    <a:srgbClr val="496200"/>
                  </a:solidFill>
                </a:uFill>
                <a:latin typeface="Times New Roman"/>
                <a:cs typeface="Times New Roman"/>
              </a:rPr>
              <a:t> </a:t>
            </a:r>
            <a:r>
              <a:rPr sz="3200" b="1" u="sng" spc="-20" dirty="0">
                <a:solidFill>
                  <a:srgbClr val="496200"/>
                </a:solidFill>
                <a:uFill>
                  <a:solidFill>
                    <a:srgbClr val="496200"/>
                  </a:solidFill>
                </a:uFill>
                <a:latin typeface="Times New Roman"/>
                <a:cs typeface="Times New Roman"/>
              </a:rPr>
              <a:t>bois</a:t>
            </a:r>
            <a:endParaRPr sz="3200">
              <a:latin typeface="Times New Roman"/>
              <a:cs typeface="Times New Roman"/>
            </a:endParaRPr>
          </a:p>
        </p:txBody>
      </p:sp>
      <p:grpSp>
        <p:nvGrpSpPr>
          <p:cNvPr id="15" name="object 15"/>
          <p:cNvGrpSpPr/>
          <p:nvPr/>
        </p:nvGrpSpPr>
        <p:grpSpPr>
          <a:xfrm>
            <a:off x="1366647" y="2976245"/>
            <a:ext cx="6420485" cy="2456815"/>
            <a:chOff x="1366647" y="2976245"/>
            <a:chExt cx="6420485" cy="2456815"/>
          </a:xfrm>
        </p:grpSpPr>
        <p:sp>
          <p:nvSpPr>
            <p:cNvPr id="16" name="object 16"/>
            <p:cNvSpPr/>
            <p:nvPr/>
          </p:nvSpPr>
          <p:spPr>
            <a:xfrm>
              <a:off x="4157218" y="5005070"/>
              <a:ext cx="472440" cy="420370"/>
            </a:xfrm>
            <a:custGeom>
              <a:avLst/>
              <a:gdLst/>
              <a:ahLst/>
              <a:cxnLst/>
              <a:rect l="l" t="t" r="r" b="b"/>
              <a:pathLst>
                <a:path w="472439" h="420370">
                  <a:moveTo>
                    <a:pt x="472440" y="142240"/>
                  </a:moveTo>
                  <a:lnTo>
                    <a:pt x="303403" y="142240"/>
                  </a:lnTo>
                  <a:lnTo>
                    <a:pt x="303403" y="0"/>
                  </a:lnTo>
                  <a:lnTo>
                    <a:pt x="169037" y="0"/>
                  </a:lnTo>
                  <a:lnTo>
                    <a:pt x="169037" y="142240"/>
                  </a:lnTo>
                  <a:lnTo>
                    <a:pt x="0" y="142240"/>
                  </a:lnTo>
                  <a:lnTo>
                    <a:pt x="0" y="276860"/>
                  </a:lnTo>
                  <a:lnTo>
                    <a:pt x="169037" y="276860"/>
                  </a:lnTo>
                  <a:lnTo>
                    <a:pt x="169037" y="420370"/>
                  </a:lnTo>
                  <a:lnTo>
                    <a:pt x="303403" y="420370"/>
                  </a:lnTo>
                  <a:lnTo>
                    <a:pt x="303403" y="276860"/>
                  </a:lnTo>
                  <a:lnTo>
                    <a:pt x="472440" y="276860"/>
                  </a:lnTo>
                  <a:lnTo>
                    <a:pt x="472440" y="142240"/>
                  </a:lnTo>
                  <a:close/>
                </a:path>
              </a:pathLst>
            </a:custGeom>
            <a:solidFill>
              <a:srgbClr val="93C500"/>
            </a:solidFill>
          </p:spPr>
          <p:txBody>
            <a:bodyPr wrap="square" lIns="0" tIns="0" rIns="0" bIns="0" rtlCol="0"/>
            <a:lstStyle/>
            <a:p>
              <a:endParaRPr/>
            </a:p>
          </p:txBody>
        </p:sp>
        <p:sp>
          <p:nvSpPr>
            <p:cNvPr id="17" name="object 17"/>
            <p:cNvSpPr/>
            <p:nvPr/>
          </p:nvSpPr>
          <p:spPr>
            <a:xfrm>
              <a:off x="4157217" y="5004943"/>
              <a:ext cx="472440" cy="420370"/>
            </a:xfrm>
            <a:custGeom>
              <a:avLst/>
              <a:gdLst/>
              <a:ahLst/>
              <a:cxnLst/>
              <a:rect l="l" t="t" r="r" b="b"/>
              <a:pathLst>
                <a:path w="472439" h="420370">
                  <a:moveTo>
                    <a:pt x="0" y="142747"/>
                  </a:moveTo>
                  <a:lnTo>
                    <a:pt x="169037" y="142747"/>
                  </a:lnTo>
                  <a:lnTo>
                    <a:pt x="169037" y="0"/>
                  </a:lnTo>
                  <a:lnTo>
                    <a:pt x="303403" y="0"/>
                  </a:lnTo>
                  <a:lnTo>
                    <a:pt x="303403" y="142747"/>
                  </a:lnTo>
                  <a:lnTo>
                    <a:pt x="472440" y="142747"/>
                  </a:lnTo>
                  <a:lnTo>
                    <a:pt x="472440" y="277240"/>
                  </a:lnTo>
                  <a:lnTo>
                    <a:pt x="303403" y="277240"/>
                  </a:lnTo>
                  <a:lnTo>
                    <a:pt x="303403" y="419988"/>
                  </a:lnTo>
                  <a:lnTo>
                    <a:pt x="169037" y="419988"/>
                  </a:lnTo>
                  <a:lnTo>
                    <a:pt x="169037" y="277240"/>
                  </a:lnTo>
                  <a:lnTo>
                    <a:pt x="0" y="277240"/>
                  </a:lnTo>
                  <a:lnTo>
                    <a:pt x="0" y="142747"/>
                  </a:lnTo>
                  <a:close/>
                </a:path>
              </a:pathLst>
            </a:custGeom>
            <a:ln w="15875">
              <a:solidFill>
                <a:srgbClr val="6B9100"/>
              </a:solidFill>
            </a:ln>
          </p:spPr>
          <p:txBody>
            <a:bodyPr wrap="square" lIns="0" tIns="0" rIns="0" bIns="0" rtlCol="0"/>
            <a:lstStyle/>
            <a:p>
              <a:endParaRPr/>
            </a:p>
          </p:txBody>
        </p:sp>
        <p:sp>
          <p:nvSpPr>
            <p:cNvPr id="18" name="object 18"/>
            <p:cNvSpPr/>
            <p:nvPr/>
          </p:nvSpPr>
          <p:spPr>
            <a:xfrm>
              <a:off x="1366647" y="2976244"/>
              <a:ext cx="6420485" cy="819785"/>
            </a:xfrm>
            <a:custGeom>
              <a:avLst/>
              <a:gdLst/>
              <a:ahLst/>
              <a:cxnLst/>
              <a:rect l="l" t="t" r="r" b="b"/>
              <a:pathLst>
                <a:path w="6420484" h="819785">
                  <a:moveTo>
                    <a:pt x="741426" y="132080"/>
                  </a:moveTo>
                  <a:lnTo>
                    <a:pt x="687578" y="78105"/>
                  </a:lnTo>
                  <a:lnTo>
                    <a:pt x="126238" y="639445"/>
                  </a:lnTo>
                  <a:lnTo>
                    <a:pt x="157734" y="519938"/>
                  </a:lnTo>
                  <a:lnTo>
                    <a:pt x="144119" y="479996"/>
                  </a:lnTo>
                  <a:lnTo>
                    <a:pt x="115468" y="472478"/>
                  </a:lnTo>
                  <a:lnTo>
                    <a:pt x="101688" y="477304"/>
                  </a:lnTo>
                  <a:lnTo>
                    <a:pt x="90728" y="486943"/>
                  </a:lnTo>
                  <a:lnTo>
                    <a:pt x="84074" y="500507"/>
                  </a:lnTo>
                  <a:lnTo>
                    <a:pt x="0" y="819531"/>
                  </a:lnTo>
                  <a:lnTo>
                    <a:pt x="100418" y="793115"/>
                  </a:lnTo>
                  <a:lnTo>
                    <a:pt x="319151" y="735584"/>
                  </a:lnTo>
                  <a:lnTo>
                    <a:pt x="332714" y="728929"/>
                  </a:lnTo>
                  <a:lnTo>
                    <a:pt x="342353" y="717969"/>
                  </a:lnTo>
                  <a:lnTo>
                    <a:pt x="347179" y="704189"/>
                  </a:lnTo>
                  <a:lnTo>
                    <a:pt x="346329" y="689102"/>
                  </a:lnTo>
                  <a:lnTo>
                    <a:pt x="339648" y="675538"/>
                  </a:lnTo>
                  <a:lnTo>
                    <a:pt x="328637" y="665899"/>
                  </a:lnTo>
                  <a:lnTo>
                    <a:pt x="314820" y="661073"/>
                  </a:lnTo>
                  <a:lnTo>
                    <a:pt x="299720" y="661924"/>
                  </a:lnTo>
                  <a:lnTo>
                    <a:pt x="180124" y="693381"/>
                  </a:lnTo>
                  <a:lnTo>
                    <a:pt x="741426" y="132080"/>
                  </a:lnTo>
                  <a:close/>
                </a:path>
                <a:path w="6420484" h="819785">
                  <a:moveTo>
                    <a:pt x="1937677" y="515912"/>
                  </a:moveTo>
                  <a:lnTo>
                    <a:pt x="1937143" y="501294"/>
                  </a:lnTo>
                  <a:lnTo>
                    <a:pt x="1931187" y="487934"/>
                  </a:lnTo>
                  <a:lnTo>
                    <a:pt x="1920240" y="477520"/>
                  </a:lnTo>
                  <a:lnTo>
                    <a:pt x="1906041" y="472274"/>
                  </a:lnTo>
                  <a:lnTo>
                    <a:pt x="1891436" y="472808"/>
                  </a:lnTo>
                  <a:lnTo>
                    <a:pt x="1878126" y="478764"/>
                  </a:lnTo>
                  <a:lnTo>
                    <a:pt x="1867789" y="489712"/>
                  </a:lnTo>
                  <a:lnTo>
                    <a:pt x="1802282" y="594868"/>
                  </a:lnTo>
                  <a:lnTo>
                    <a:pt x="1814703" y="168148"/>
                  </a:lnTo>
                  <a:lnTo>
                    <a:pt x="1738503" y="165862"/>
                  </a:lnTo>
                  <a:lnTo>
                    <a:pt x="1726171" y="592696"/>
                  </a:lnTo>
                  <a:lnTo>
                    <a:pt x="1666875" y="483997"/>
                  </a:lnTo>
                  <a:lnTo>
                    <a:pt x="1657172" y="472376"/>
                  </a:lnTo>
                  <a:lnTo>
                    <a:pt x="1644218" y="465620"/>
                  </a:lnTo>
                  <a:lnTo>
                    <a:pt x="1629664" y="464248"/>
                  </a:lnTo>
                  <a:lnTo>
                    <a:pt x="1615186" y="468757"/>
                  </a:lnTo>
                  <a:lnTo>
                    <a:pt x="1603616" y="478459"/>
                  </a:lnTo>
                  <a:lnTo>
                    <a:pt x="1596910" y="491413"/>
                  </a:lnTo>
                  <a:lnTo>
                    <a:pt x="1595551" y="505968"/>
                  </a:lnTo>
                  <a:lnTo>
                    <a:pt x="1600073" y="520446"/>
                  </a:lnTo>
                  <a:lnTo>
                    <a:pt x="1757934" y="810133"/>
                  </a:lnTo>
                  <a:lnTo>
                    <a:pt x="1804377" y="735584"/>
                  </a:lnTo>
                  <a:lnTo>
                    <a:pt x="1932419" y="530098"/>
                  </a:lnTo>
                  <a:lnTo>
                    <a:pt x="1937677" y="515912"/>
                  </a:lnTo>
                  <a:close/>
                </a:path>
                <a:path w="6420484" h="819785">
                  <a:moveTo>
                    <a:pt x="4020108" y="511213"/>
                  </a:moveTo>
                  <a:lnTo>
                    <a:pt x="4019194" y="496620"/>
                  </a:lnTo>
                  <a:lnTo>
                    <a:pt x="4012908" y="483438"/>
                  </a:lnTo>
                  <a:lnTo>
                    <a:pt x="4001643" y="473329"/>
                  </a:lnTo>
                  <a:lnTo>
                    <a:pt x="3987317" y="468401"/>
                  </a:lnTo>
                  <a:lnTo>
                    <a:pt x="3972725" y="469315"/>
                  </a:lnTo>
                  <a:lnTo>
                    <a:pt x="3959542" y="475640"/>
                  </a:lnTo>
                  <a:lnTo>
                    <a:pt x="3949446" y="486918"/>
                  </a:lnTo>
                  <a:lnTo>
                    <a:pt x="3886885" y="593623"/>
                  </a:lnTo>
                  <a:lnTo>
                    <a:pt x="3848595" y="658939"/>
                  </a:lnTo>
                  <a:lnTo>
                    <a:pt x="3886885" y="593623"/>
                  </a:lnTo>
                  <a:lnTo>
                    <a:pt x="3887978" y="95631"/>
                  </a:lnTo>
                  <a:lnTo>
                    <a:pt x="3811778" y="95504"/>
                  </a:lnTo>
                  <a:lnTo>
                    <a:pt x="3810685" y="593623"/>
                  </a:lnTo>
                  <a:lnTo>
                    <a:pt x="3748532" y="486537"/>
                  </a:lnTo>
                  <a:lnTo>
                    <a:pt x="3738511" y="475183"/>
                  </a:lnTo>
                  <a:lnTo>
                    <a:pt x="3725392" y="468807"/>
                  </a:lnTo>
                  <a:lnTo>
                    <a:pt x="3710825" y="467842"/>
                  </a:lnTo>
                  <a:lnTo>
                    <a:pt x="3696462" y="472694"/>
                  </a:lnTo>
                  <a:lnTo>
                    <a:pt x="3685146" y="482714"/>
                  </a:lnTo>
                  <a:lnTo>
                    <a:pt x="3678771" y="495833"/>
                  </a:lnTo>
                  <a:lnTo>
                    <a:pt x="3677780" y="510400"/>
                  </a:lnTo>
                  <a:lnTo>
                    <a:pt x="3682619" y="524764"/>
                  </a:lnTo>
                  <a:lnTo>
                    <a:pt x="3848354" y="810133"/>
                  </a:lnTo>
                  <a:lnTo>
                    <a:pt x="3892651" y="734568"/>
                  </a:lnTo>
                  <a:lnTo>
                    <a:pt x="4015232" y="525526"/>
                  </a:lnTo>
                  <a:lnTo>
                    <a:pt x="4020108" y="511213"/>
                  </a:lnTo>
                  <a:close/>
                </a:path>
                <a:path w="6420484" h="819785">
                  <a:moveTo>
                    <a:pt x="6420104" y="810133"/>
                  </a:moveTo>
                  <a:lnTo>
                    <a:pt x="6414630" y="775716"/>
                  </a:lnTo>
                  <a:lnTo>
                    <a:pt x="6368288" y="484251"/>
                  </a:lnTo>
                  <a:lnTo>
                    <a:pt x="6363017" y="470039"/>
                  </a:lnTo>
                  <a:lnTo>
                    <a:pt x="6353073" y="459333"/>
                  </a:lnTo>
                  <a:lnTo>
                    <a:pt x="6339853" y="453148"/>
                  </a:lnTo>
                  <a:lnTo>
                    <a:pt x="6324727" y="452501"/>
                  </a:lnTo>
                  <a:lnTo>
                    <a:pt x="6310528" y="457796"/>
                  </a:lnTo>
                  <a:lnTo>
                    <a:pt x="6299860" y="467779"/>
                  </a:lnTo>
                  <a:lnTo>
                    <a:pt x="6293713" y="481050"/>
                  </a:lnTo>
                  <a:lnTo>
                    <a:pt x="6293104" y="496189"/>
                  </a:lnTo>
                  <a:lnTo>
                    <a:pt x="6312522" y="618477"/>
                  </a:lnTo>
                  <a:lnTo>
                    <a:pt x="5806567" y="0"/>
                  </a:lnTo>
                  <a:lnTo>
                    <a:pt x="5747639" y="48260"/>
                  </a:lnTo>
                  <a:lnTo>
                    <a:pt x="6253467" y="666572"/>
                  </a:lnTo>
                  <a:lnTo>
                    <a:pt x="6137656" y="623316"/>
                  </a:lnTo>
                  <a:lnTo>
                    <a:pt x="6096609" y="632917"/>
                  </a:lnTo>
                  <a:lnTo>
                    <a:pt x="6086246" y="660730"/>
                  </a:lnTo>
                  <a:lnTo>
                    <a:pt x="6089662" y="674928"/>
                  </a:lnTo>
                  <a:lnTo>
                    <a:pt x="6098146" y="686828"/>
                  </a:lnTo>
                  <a:lnTo>
                    <a:pt x="6110986" y="694817"/>
                  </a:lnTo>
                  <a:lnTo>
                    <a:pt x="6420104" y="810133"/>
                  </a:lnTo>
                  <a:close/>
                </a:path>
              </a:pathLst>
            </a:custGeom>
            <a:solidFill>
              <a:srgbClr val="93C500"/>
            </a:solidFill>
          </p:spPr>
          <p:txBody>
            <a:bodyPr wrap="square" lIns="0" tIns="0" rIns="0" bIns="0" rtlCol="0"/>
            <a:lstStyle/>
            <a:p>
              <a:endParaRPr/>
            </a:p>
          </p:txBody>
        </p:sp>
      </p:grpSp>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11.jpeg" descr="Une image contenant texte, diagramme, capture d’écran, dessin humoristique&#10;&#10;Description générée automatiquement">
            <a:extLst>
              <a:ext uri="{FF2B5EF4-FFF2-40B4-BE49-F238E27FC236}">
                <a16:creationId xmlns:a16="http://schemas.microsoft.com/office/drawing/2014/main" id="{52560832-F1AC-07B4-95CD-C03C43230A1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saturation sat="400000"/>
                    </a14:imgEffect>
                    <a14:imgEffect>
                      <a14:brightnessContrast contrast="40000"/>
                    </a14:imgEffect>
                  </a14:imgLayer>
                </a14:imgProps>
              </a:ext>
            </a:extLst>
          </a:blip>
          <a:srcRect r="3666"/>
          <a:stretch/>
        </p:blipFill>
        <p:spPr bwMode="auto">
          <a:xfrm>
            <a:off x="20" y="1371600"/>
            <a:ext cx="9143980" cy="5486400"/>
          </a:xfrm>
          <a:prstGeom prst="rect">
            <a:avLst/>
          </a:prstGeom>
          <a:extLst>
            <a:ext uri="{53640926-AAD7-44D8-BBD7-CCE9431645EC}">
              <a14:shadowObscured xmlns:a14="http://schemas.microsoft.com/office/drawing/2010/main"/>
            </a:ext>
          </a:extLst>
        </p:spPr>
      </p:pic>
      <p:sp>
        <p:nvSpPr>
          <p:cNvPr id="4" name="ZoneTexte 3">
            <a:extLst>
              <a:ext uri="{FF2B5EF4-FFF2-40B4-BE49-F238E27FC236}">
                <a16:creationId xmlns:a16="http://schemas.microsoft.com/office/drawing/2014/main" id="{44C85074-86C2-7066-20E2-772A1D179499}"/>
              </a:ext>
            </a:extLst>
          </p:cNvPr>
          <p:cNvSpPr txBox="1"/>
          <p:nvPr/>
        </p:nvSpPr>
        <p:spPr>
          <a:xfrm>
            <a:off x="228600" y="457200"/>
            <a:ext cx="8534400" cy="1200329"/>
          </a:xfrm>
          <a:prstGeom prst="rect">
            <a:avLst/>
          </a:prstGeom>
          <a:noFill/>
        </p:spPr>
        <p:txBody>
          <a:bodyPr wrap="square">
            <a:spAutoFit/>
          </a:bodyPr>
          <a:lstStyle/>
          <a:p>
            <a:pPr algn="ctr">
              <a:spcAft>
                <a:spcPts val="1000"/>
              </a:spcAft>
            </a:pPr>
            <a:r>
              <a:rPr lang="fr-FR" sz="3600" b="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rPr>
              <a:t>Les origines naturelles et anthropiques des </a:t>
            </a:r>
            <a:r>
              <a:rPr lang="fr-FR" sz="3600" b="1" dirty="0">
                <a:solidFill>
                  <a:srgbClr val="44546A"/>
                </a:solidFill>
                <a:latin typeface="Times New Roman" panose="02020603050405020304" pitchFamily="18" charset="0"/>
                <a:ea typeface="Calibri" panose="020F0502020204030204" pitchFamily="34" charset="0"/>
                <a:cs typeface="Times New Roman" panose="02020603050405020304" pitchFamily="18" charset="0"/>
              </a:rPr>
              <a:t>polluants</a:t>
            </a:r>
            <a:r>
              <a:rPr lang="fr-FR" sz="3600" b="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rPr>
              <a:t> (Denaix et Nguyen, 2011).</a:t>
            </a:r>
            <a:endParaRPr lang="fr-FR" sz="3600" dirty="0">
              <a:solidFill>
                <a:srgbClr val="44546A"/>
              </a:solidFill>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07267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00C418F9-B1A3-4097-9C97-E1C9F3149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2" name="image9.jpeg">
            <a:extLst>
              <a:ext uri="{FF2B5EF4-FFF2-40B4-BE49-F238E27FC236}">
                <a16:creationId xmlns:a16="http://schemas.microsoft.com/office/drawing/2014/main" id="{77099A3F-A018-9F8B-4B46-85DC11A5B49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7200"/>
                    </a14:imgEffect>
                    <a14:imgEffect>
                      <a14:saturation sat="300000"/>
                    </a14:imgEffect>
                  </a14:imgLayer>
                </a14:imgProps>
              </a:ext>
            </a:extLst>
          </a:blip>
          <a:srcRect l="6747" r="5110"/>
          <a:stretch/>
        </p:blipFill>
        <p:spPr bwMode="auto">
          <a:xfrm>
            <a:off x="334899" y="457201"/>
            <a:ext cx="5696742" cy="5856458"/>
          </a:xfrm>
          <a:prstGeom prst="rect">
            <a:avLst/>
          </a:prstGeom>
          <a:extLst>
            <a:ext uri="{53640926-AAD7-44D8-BBD7-CCE9431645EC}">
              <a14:shadowObscured xmlns:a14="http://schemas.microsoft.com/office/drawing/2010/main"/>
            </a:ext>
          </a:extLst>
        </p:spPr>
      </p:pic>
      <p:sp>
        <p:nvSpPr>
          <p:cNvPr id="14" name="Rectangle 8">
            <a:extLst>
              <a:ext uri="{FF2B5EF4-FFF2-40B4-BE49-F238E27FC236}">
                <a16:creationId xmlns:a16="http://schemas.microsoft.com/office/drawing/2014/main" id="{6B5E8ED2-C3EC-40AD-BDB9-27E589B52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404" y="457202"/>
            <a:ext cx="2711695" cy="5859734"/>
          </a:xfrm>
          <a:prstGeom prst="rect">
            <a:avLst/>
          </a:prstGeom>
          <a:solidFill>
            <a:srgbClr val="6AA061"/>
          </a:solidFill>
          <a:ln>
            <a:noFill/>
          </a:ln>
          <a:effectLst/>
        </p:spPr>
        <p:style>
          <a:lnRef idx="1">
            <a:schemeClr val="accent1"/>
          </a:lnRef>
          <a:fillRef idx="3">
            <a:schemeClr val="accent1"/>
          </a:fillRef>
          <a:effectRef idx="2">
            <a:schemeClr val="accent1"/>
          </a:effectRef>
          <a:fontRef idx="minor">
            <a:schemeClr val="lt1"/>
          </a:fontRef>
        </p:style>
      </p:sp>
      <p:sp>
        <p:nvSpPr>
          <p:cNvPr id="4" name="ZoneTexte 3">
            <a:extLst>
              <a:ext uri="{FF2B5EF4-FFF2-40B4-BE49-F238E27FC236}">
                <a16:creationId xmlns:a16="http://schemas.microsoft.com/office/drawing/2014/main" id="{633BC387-C6FD-32A5-1D74-82731326787D}"/>
              </a:ext>
            </a:extLst>
          </p:cNvPr>
          <p:cNvSpPr txBox="1"/>
          <p:nvPr/>
        </p:nvSpPr>
        <p:spPr>
          <a:xfrm>
            <a:off x="6189223" y="1831158"/>
            <a:ext cx="2589396" cy="3108543"/>
          </a:xfrm>
          <a:prstGeom prst="rect">
            <a:avLst/>
          </a:prstGeom>
          <a:noFill/>
        </p:spPr>
        <p:txBody>
          <a:bodyPr wrap="square">
            <a:spAutoFit/>
          </a:bodyPr>
          <a:lstStyle/>
          <a:p>
            <a:pPr algn="ctr"/>
            <a:r>
              <a:rPr lang="fr-FR" sz="2800" b="1" dirty="0">
                <a:latin typeface="Times New Roman" panose="02020603050405020304" pitchFamily="18" charset="0"/>
                <a:cs typeface="Times New Roman" panose="02020603050405020304" pitchFamily="18" charset="0"/>
              </a:rPr>
              <a:t>Sources et réaction des polluants dans l'environnement (</a:t>
            </a:r>
            <a:r>
              <a:rPr lang="fr-FR" sz="2800" b="1" dirty="0" err="1">
                <a:latin typeface="Times New Roman" panose="02020603050405020304" pitchFamily="18" charset="0"/>
                <a:cs typeface="Times New Roman" panose="02020603050405020304" pitchFamily="18" charset="0"/>
              </a:rPr>
              <a:t>Aarab</a:t>
            </a:r>
            <a:r>
              <a:rPr lang="fr-FR" sz="2800" b="1" dirty="0">
                <a:latin typeface="Times New Roman" panose="02020603050405020304" pitchFamily="18" charset="0"/>
                <a:cs typeface="Times New Roman" panose="02020603050405020304" pitchFamily="18" charset="0"/>
              </a:rPr>
              <a:t>, 2004 et </a:t>
            </a:r>
            <a:r>
              <a:rPr lang="fr-FR" sz="2800" b="1" dirty="0" err="1">
                <a:latin typeface="Times New Roman" panose="02020603050405020304" pitchFamily="18" charset="0"/>
                <a:cs typeface="Times New Roman" panose="02020603050405020304" pitchFamily="18" charset="0"/>
              </a:rPr>
              <a:t>Alterre</a:t>
            </a:r>
            <a:r>
              <a:rPr lang="fr-FR" sz="2800" b="1" dirty="0">
                <a:latin typeface="Times New Roman" panose="02020603050405020304" pitchFamily="18" charset="0"/>
                <a:cs typeface="Times New Roman" panose="02020603050405020304" pitchFamily="18" charset="0"/>
              </a:rPr>
              <a:t>., 2011).</a:t>
            </a:r>
          </a:p>
        </p:txBody>
      </p:sp>
    </p:spTree>
    <p:extLst>
      <p:ext uri="{BB962C8B-B14F-4D97-AF65-F5344CB8AC3E}">
        <p14:creationId xmlns:p14="http://schemas.microsoft.com/office/powerpoint/2010/main" val="348995023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04801" y="407042"/>
            <a:ext cx="8553242" cy="1674817"/>
          </a:xfrm>
          <a:prstGeom prst="rect">
            <a:avLst/>
          </a:prstGeom>
        </p:spPr>
        <p:txBody>
          <a:bodyPr vert="horz" wrap="square" lIns="0" tIns="12700" rIns="0" bIns="0" rtlCol="0">
            <a:spAutoFit/>
          </a:bodyPr>
          <a:lstStyle/>
          <a:p>
            <a:pPr marL="12700">
              <a:lnSpc>
                <a:spcPct val="100000"/>
              </a:lnSpc>
              <a:spcBef>
                <a:spcPts val="100"/>
              </a:spcBef>
            </a:pPr>
            <a:r>
              <a:rPr sz="3600" dirty="0">
                <a:solidFill>
                  <a:srgbClr val="000000"/>
                </a:solidFill>
              </a:rPr>
              <a:t>2.</a:t>
            </a:r>
            <a:r>
              <a:rPr sz="3600" spc="-20" dirty="0">
                <a:solidFill>
                  <a:srgbClr val="000000"/>
                </a:solidFill>
              </a:rPr>
              <a:t> </a:t>
            </a:r>
            <a:r>
              <a:rPr sz="3600" dirty="0">
                <a:solidFill>
                  <a:srgbClr val="000000"/>
                </a:solidFill>
              </a:rPr>
              <a:t>Origine</a:t>
            </a:r>
            <a:r>
              <a:rPr sz="3600" spc="-15" dirty="0">
                <a:solidFill>
                  <a:srgbClr val="000000"/>
                </a:solidFill>
              </a:rPr>
              <a:t> </a:t>
            </a:r>
            <a:r>
              <a:rPr sz="3600" dirty="0">
                <a:solidFill>
                  <a:srgbClr val="000000"/>
                </a:solidFill>
              </a:rPr>
              <a:t>des</a:t>
            </a:r>
            <a:r>
              <a:rPr sz="3600" spc="-15" dirty="0">
                <a:solidFill>
                  <a:srgbClr val="000000"/>
                </a:solidFill>
              </a:rPr>
              <a:t> </a:t>
            </a:r>
            <a:r>
              <a:rPr lang="fr-FR" sz="3600" dirty="0">
                <a:solidFill>
                  <a:srgbClr val="000000"/>
                </a:solidFill>
              </a:rPr>
              <a:t>principaux</a:t>
            </a:r>
            <a:r>
              <a:rPr sz="3600" spc="-15" dirty="0">
                <a:solidFill>
                  <a:srgbClr val="000000"/>
                </a:solidFill>
              </a:rPr>
              <a:t> </a:t>
            </a:r>
            <a:r>
              <a:rPr lang="fr-FR" sz="3600" spc="-10" dirty="0">
                <a:solidFill>
                  <a:srgbClr val="000000"/>
                </a:solidFill>
              </a:rPr>
              <a:t>polluants atmosphériques :</a:t>
            </a:r>
            <a:br>
              <a:rPr lang="fr-FR" sz="3600" spc="-10" dirty="0">
                <a:solidFill>
                  <a:srgbClr val="000000"/>
                </a:solidFill>
              </a:rPr>
            </a:br>
            <a:endParaRPr sz="3600" dirty="0"/>
          </a:p>
        </p:txBody>
      </p:sp>
      <p:sp>
        <p:nvSpPr>
          <p:cNvPr id="20" name="object 20"/>
          <p:cNvSpPr txBox="1">
            <a:spLocks noGrp="1"/>
          </p:cNvSpPr>
          <p:nvPr>
            <p:ph idx="1"/>
          </p:nvPr>
        </p:nvSpPr>
        <p:spPr>
          <a:xfrm>
            <a:off x="4200088" y="3374787"/>
            <a:ext cx="4673775" cy="1624484"/>
          </a:xfrm>
          <a:prstGeom prst="rect">
            <a:avLst/>
          </a:prstGeom>
        </p:spPr>
        <p:txBody>
          <a:bodyPr vert="horz" wrap="square" lIns="0" tIns="12065" rIns="0" bIns="0" rtlCol="0">
            <a:spAutoFit/>
          </a:bodyPr>
          <a:lstStyle/>
          <a:p>
            <a:pPr marL="207645" marR="177165" indent="0" algn="ctr">
              <a:lnSpc>
                <a:spcPct val="150000"/>
              </a:lnSpc>
              <a:spcBef>
                <a:spcPts val="640"/>
              </a:spcBef>
              <a:buNone/>
            </a:pPr>
            <a:endParaRPr lang="fr-FR" spc="-10" dirty="0">
              <a:latin typeface="Times New Roman" panose="02020603050405020304" pitchFamily="18" charset="0"/>
              <a:cs typeface="Times New Roman" panose="02020603050405020304" pitchFamily="18" charset="0"/>
            </a:endParaRPr>
          </a:p>
          <a:p>
            <a:pPr marL="207645" marR="177165" indent="0" algn="ctr">
              <a:lnSpc>
                <a:spcPct val="150000"/>
              </a:lnSpc>
              <a:spcBef>
                <a:spcPts val="640"/>
              </a:spcBef>
              <a:buNone/>
            </a:pPr>
            <a:r>
              <a:rPr sz="2400" b="1" u="none" dirty="0" err="1">
                <a:solidFill>
                  <a:srgbClr val="000000"/>
                </a:solidFill>
                <a:latin typeface="Times New Roman" panose="02020603050405020304" pitchFamily="18" charset="0"/>
                <a:cs typeface="Times New Roman" panose="02020603050405020304" pitchFamily="18" charset="0"/>
              </a:rPr>
              <a:t>proviennent</a:t>
            </a:r>
            <a:r>
              <a:rPr sz="2400" b="1" u="none" spc="-55" dirty="0">
                <a:solidFill>
                  <a:srgbClr val="000000"/>
                </a:solidFill>
                <a:latin typeface="Times New Roman" panose="02020603050405020304" pitchFamily="18" charset="0"/>
                <a:cs typeface="Times New Roman" panose="02020603050405020304" pitchFamily="18" charset="0"/>
              </a:rPr>
              <a:t> </a:t>
            </a:r>
            <a:r>
              <a:rPr sz="2400" b="1" u="none" dirty="0">
                <a:solidFill>
                  <a:srgbClr val="000000"/>
                </a:solidFill>
                <a:latin typeface="Times New Roman" panose="02020603050405020304" pitchFamily="18" charset="0"/>
                <a:cs typeface="Times New Roman" panose="02020603050405020304" pitchFamily="18" charset="0"/>
              </a:rPr>
              <a:t>de</a:t>
            </a:r>
            <a:r>
              <a:rPr sz="2400" b="1" u="none" spc="-50" dirty="0">
                <a:solidFill>
                  <a:srgbClr val="000000"/>
                </a:solidFill>
                <a:latin typeface="Times New Roman" panose="02020603050405020304" pitchFamily="18" charset="0"/>
                <a:cs typeface="Times New Roman" panose="02020603050405020304" pitchFamily="18" charset="0"/>
              </a:rPr>
              <a:t> </a:t>
            </a:r>
            <a:r>
              <a:rPr sz="2400" b="1" u="sng" spc="-10" dirty="0">
                <a:solidFill>
                  <a:srgbClr val="544E43"/>
                </a:solidFill>
                <a:uFill>
                  <a:solidFill>
                    <a:srgbClr val="544E43"/>
                  </a:solidFill>
                </a:uFill>
                <a:latin typeface="Times New Roman" panose="02020603050405020304" pitchFamily="18" charset="0"/>
                <a:cs typeface="Times New Roman" panose="02020603050405020304" pitchFamily="18" charset="0"/>
              </a:rPr>
              <a:t>réactions</a:t>
            </a:r>
            <a:r>
              <a:rPr sz="2400" b="1" u="none" spc="-10" dirty="0">
                <a:solidFill>
                  <a:srgbClr val="544E43"/>
                </a:solidFill>
                <a:latin typeface="Times New Roman" panose="02020603050405020304" pitchFamily="18" charset="0"/>
                <a:cs typeface="Times New Roman" panose="02020603050405020304" pitchFamily="18" charset="0"/>
              </a:rPr>
              <a:t> </a:t>
            </a:r>
            <a:r>
              <a:rPr sz="2400" b="1" u="none" dirty="0">
                <a:solidFill>
                  <a:srgbClr val="000000"/>
                </a:solidFill>
                <a:latin typeface="Times New Roman" panose="02020603050405020304" pitchFamily="18" charset="0"/>
                <a:cs typeface="Times New Roman" panose="02020603050405020304" pitchFamily="18" charset="0"/>
              </a:rPr>
              <a:t>chimiques</a:t>
            </a:r>
            <a:r>
              <a:rPr sz="2400" b="1" u="none" spc="-35" dirty="0">
                <a:solidFill>
                  <a:srgbClr val="000000"/>
                </a:solidFill>
                <a:latin typeface="Times New Roman" panose="02020603050405020304" pitchFamily="18" charset="0"/>
                <a:cs typeface="Times New Roman" panose="02020603050405020304" pitchFamily="18" charset="0"/>
              </a:rPr>
              <a:t> </a:t>
            </a:r>
            <a:r>
              <a:rPr sz="2400" b="1" u="none" dirty="0">
                <a:solidFill>
                  <a:srgbClr val="000000"/>
                </a:solidFill>
                <a:latin typeface="Times New Roman" panose="02020603050405020304" pitchFamily="18" charset="0"/>
                <a:cs typeface="Times New Roman" panose="02020603050405020304" pitchFamily="18" charset="0"/>
              </a:rPr>
              <a:t>de</a:t>
            </a:r>
            <a:r>
              <a:rPr sz="2400" b="1" u="none" spc="-25" dirty="0">
                <a:solidFill>
                  <a:srgbClr val="000000"/>
                </a:solidFill>
                <a:latin typeface="Times New Roman" panose="02020603050405020304" pitchFamily="18" charset="0"/>
                <a:cs typeface="Times New Roman" panose="02020603050405020304" pitchFamily="18" charset="0"/>
              </a:rPr>
              <a:t> </a:t>
            </a:r>
            <a:r>
              <a:rPr sz="2400" b="1" u="none" dirty="0">
                <a:solidFill>
                  <a:srgbClr val="000000"/>
                </a:solidFill>
                <a:latin typeface="Times New Roman" panose="02020603050405020304" pitchFamily="18" charset="0"/>
                <a:cs typeface="Times New Roman" panose="02020603050405020304" pitchFamily="18" charset="0"/>
              </a:rPr>
              <a:t>gaz</a:t>
            </a:r>
            <a:r>
              <a:rPr sz="2400" b="1" u="none" spc="-40" dirty="0">
                <a:solidFill>
                  <a:srgbClr val="000000"/>
                </a:solidFill>
                <a:latin typeface="Times New Roman" panose="02020603050405020304" pitchFamily="18" charset="0"/>
                <a:cs typeface="Times New Roman" panose="02020603050405020304" pitchFamily="18" charset="0"/>
              </a:rPr>
              <a:t> </a:t>
            </a:r>
            <a:r>
              <a:rPr sz="2400" b="1" u="none" dirty="0">
                <a:solidFill>
                  <a:srgbClr val="000000"/>
                </a:solidFill>
                <a:latin typeface="Times New Roman" panose="02020603050405020304" pitchFamily="18" charset="0"/>
                <a:cs typeface="Times New Roman" panose="02020603050405020304" pitchFamily="18" charset="0"/>
              </a:rPr>
              <a:t>entre</a:t>
            </a:r>
            <a:r>
              <a:rPr sz="2400" b="1" u="none" spc="-30" dirty="0">
                <a:solidFill>
                  <a:srgbClr val="000000"/>
                </a:solidFill>
                <a:latin typeface="Times New Roman" panose="02020603050405020304" pitchFamily="18" charset="0"/>
                <a:cs typeface="Times New Roman" panose="02020603050405020304" pitchFamily="18" charset="0"/>
              </a:rPr>
              <a:t> </a:t>
            </a:r>
            <a:r>
              <a:rPr sz="2400" b="1" u="none" spc="-25" dirty="0">
                <a:solidFill>
                  <a:srgbClr val="000000"/>
                </a:solidFill>
                <a:latin typeface="Times New Roman" panose="02020603050405020304" pitchFamily="18" charset="0"/>
                <a:cs typeface="Times New Roman" panose="02020603050405020304" pitchFamily="18" charset="0"/>
              </a:rPr>
              <a:t>eux</a:t>
            </a:r>
            <a:endParaRPr sz="2400" b="1" dirty="0">
              <a:latin typeface="Times New Roman" panose="02020603050405020304" pitchFamily="18" charset="0"/>
              <a:cs typeface="Times New Roman" panose="02020603050405020304" pitchFamily="18" charset="0"/>
            </a:endParaRPr>
          </a:p>
        </p:txBody>
      </p:sp>
      <p:sp>
        <p:nvSpPr>
          <p:cNvPr id="5" name="object 5"/>
          <p:cNvSpPr txBox="1"/>
          <p:nvPr/>
        </p:nvSpPr>
        <p:spPr>
          <a:xfrm>
            <a:off x="904138" y="1522272"/>
            <a:ext cx="6960870" cy="1059264"/>
          </a:xfrm>
          <a:prstGeom prst="rect">
            <a:avLst/>
          </a:prstGeom>
        </p:spPr>
        <p:txBody>
          <a:bodyPr vert="horz" wrap="square" lIns="0" tIns="12700" rIns="0" bIns="0" rtlCol="0">
            <a:spAutoFit/>
          </a:bodyPr>
          <a:lstStyle/>
          <a:p>
            <a:pPr>
              <a:lnSpc>
                <a:spcPct val="100000"/>
              </a:lnSpc>
              <a:spcBef>
                <a:spcPts val="1250"/>
              </a:spcBef>
            </a:pPr>
            <a:endParaRPr sz="3600" dirty="0">
              <a:latin typeface="Times New Roman"/>
              <a:cs typeface="Times New Roman"/>
            </a:endParaRPr>
          </a:p>
          <a:p>
            <a:pPr marL="12700">
              <a:lnSpc>
                <a:spcPct val="100000"/>
              </a:lnSpc>
              <a:spcBef>
                <a:spcPts val="5"/>
              </a:spcBef>
            </a:pPr>
            <a:r>
              <a:rPr sz="3200" b="1" dirty="0">
                <a:solidFill>
                  <a:srgbClr val="496200"/>
                </a:solidFill>
                <a:latin typeface="Times New Roman"/>
                <a:cs typeface="Times New Roman"/>
              </a:rPr>
              <a:t>les</a:t>
            </a:r>
            <a:r>
              <a:rPr sz="3200" b="1" spc="-55" dirty="0">
                <a:solidFill>
                  <a:srgbClr val="496200"/>
                </a:solidFill>
                <a:latin typeface="Times New Roman"/>
                <a:cs typeface="Times New Roman"/>
              </a:rPr>
              <a:t> </a:t>
            </a:r>
            <a:r>
              <a:rPr sz="3200" b="1" dirty="0">
                <a:solidFill>
                  <a:srgbClr val="496200"/>
                </a:solidFill>
                <a:latin typeface="Times New Roman"/>
                <a:cs typeface="Times New Roman"/>
              </a:rPr>
              <a:t>classes</a:t>
            </a:r>
            <a:r>
              <a:rPr sz="3200" b="1" spc="-55" dirty="0">
                <a:solidFill>
                  <a:srgbClr val="496200"/>
                </a:solidFill>
                <a:latin typeface="Times New Roman"/>
                <a:cs typeface="Times New Roman"/>
              </a:rPr>
              <a:t> </a:t>
            </a:r>
            <a:r>
              <a:rPr sz="3200" b="1" dirty="0">
                <a:solidFill>
                  <a:srgbClr val="496200"/>
                </a:solidFill>
                <a:latin typeface="Times New Roman"/>
                <a:cs typeface="Times New Roman"/>
              </a:rPr>
              <a:t>des</a:t>
            </a:r>
            <a:r>
              <a:rPr sz="3200" b="1" spc="-55" dirty="0">
                <a:solidFill>
                  <a:srgbClr val="496200"/>
                </a:solidFill>
                <a:latin typeface="Times New Roman"/>
                <a:cs typeface="Times New Roman"/>
              </a:rPr>
              <a:t> </a:t>
            </a:r>
            <a:r>
              <a:rPr sz="3200" b="1" dirty="0">
                <a:solidFill>
                  <a:srgbClr val="496200"/>
                </a:solidFill>
                <a:latin typeface="Times New Roman"/>
                <a:cs typeface="Times New Roman"/>
              </a:rPr>
              <a:t>polluants</a:t>
            </a:r>
            <a:r>
              <a:rPr sz="3200" b="1" spc="-70" dirty="0">
                <a:solidFill>
                  <a:srgbClr val="496200"/>
                </a:solidFill>
                <a:latin typeface="Times New Roman"/>
                <a:cs typeface="Times New Roman"/>
              </a:rPr>
              <a:t> </a:t>
            </a:r>
            <a:r>
              <a:rPr sz="3200" b="1" spc="-10" dirty="0">
                <a:solidFill>
                  <a:srgbClr val="496200"/>
                </a:solidFill>
                <a:latin typeface="Times New Roman"/>
                <a:cs typeface="Times New Roman"/>
              </a:rPr>
              <a:t>atmosphériques</a:t>
            </a:r>
            <a:endParaRPr sz="3200" dirty="0">
              <a:latin typeface="Times New Roman"/>
              <a:cs typeface="Times New Roman"/>
            </a:endParaRPr>
          </a:p>
        </p:txBody>
      </p:sp>
      <p:grpSp>
        <p:nvGrpSpPr>
          <p:cNvPr id="6" name="object 6"/>
          <p:cNvGrpSpPr/>
          <p:nvPr/>
        </p:nvGrpSpPr>
        <p:grpSpPr>
          <a:xfrm>
            <a:off x="948664" y="1492186"/>
            <a:ext cx="6939280" cy="1172210"/>
            <a:chOff x="948664" y="1492186"/>
            <a:chExt cx="6939280" cy="1172210"/>
          </a:xfrm>
        </p:grpSpPr>
        <p:sp>
          <p:nvSpPr>
            <p:cNvPr id="7" name="object 7"/>
            <p:cNvSpPr/>
            <p:nvPr/>
          </p:nvSpPr>
          <p:spPr>
            <a:xfrm>
              <a:off x="948664" y="2626233"/>
              <a:ext cx="6939280" cy="38100"/>
            </a:xfrm>
            <a:custGeom>
              <a:avLst/>
              <a:gdLst/>
              <a:ahLst/>
              <a:cxnLst/>
              <a:rect l="l" t="t" r="r" b="b"/>
              <a:pathLst>
                <a:path w="6939280" h="38100">
                  <a:moveTo>
                    <a:pt x="6938797" y="0"/>
                  </a:moveTo>
                  <a:lnTo>
                    <a:pt x="0" y="0"/>
                  </a:lnTo>
                  <a:lnTo>
                    <a:pt x="0" y="38100"/>
                  </a:lnTo>
                  <a:lnTo>
                    <a:pt x="6938797" y="38100"/>
                  </a:lnTo>
                  <a:lnTo>
                    <a:pt x="6938797" y="0"/>
                  </a:lnTo>
                  <a:close/>
                </a:path>
              </a:pathLst>
            </a:custGeom>
            <a:solidFill>
              <a:srgbClr val="496200"/>
            </a:solidFill>
          </p:spPr>
          <p:txBody>
            <a:bodyPr wrap="square" lIns="0" tIns="0" rIns="0" bIns="0" rtlCol="0"/>
            <a:lstStyle/>
            <a:p>
              <a:endParaRPr/>
            </a:p>
          </p:txBody>
        </p:sp>
        <p:sp>
          <p:nvSpPr>
            <p:cNvPr id="8" name="object 8"/>
            <p:cNvSpPr/>
            <p:nvPr/>
          </p:nvSpPr>
          <p:spPr>
            <a:xfrm>
              <a:off x="4214748" y="1500124"/>
              <a:ext cx="500380" cy="571500"/>
            </a:xfrm>
            <a:custGeom>
              <a:avLst/>
              <a:gdLst/>
              <a:ahLst/>
              <a:cxnLst/>
              <a:rect l="l" t="t" r="r" b="b"/>
              <a:pathLst>
                <a:path w="500379" h="571500">
                  <a:moveTo>
                    <a:pt x="375158" y="0"/>
                  </a:moveTo>
                  <a:lnTo>
                    <a:pt x="125095" y="0"/>
                  </a:lnTo>
                  <a:lnTo>
                    <a:pt x="125095" y="321563"/>
                  </a:lnTo>
                  <a:lnTo>
                    <a:pt x="0" y="321563"/>
                  </a:lnTo>
                  <a:lnTo>
                    <a:pt x="250062" y="571500"/>
                  </a:lnTo>
                  <a:lnTo>
                    <a:pt x="500125" y="321563"/>
                  </a:lnTo>
                  <a:lnTo>
                    <a:pt x="375158" y="321563"/>
                  </a:lnTo>
                  <a:lnTo>
                    <a:pt x="375158" y="0"/>
                  </a:lnTo>
                  <a:close/>
                </a:path>
              </a:pathLst>
            </a:custGeom>
            <a:solidFill>
              <a:srgbClr val="93C500"/>
            </a:solidFill>
          </p:spPr>
          <p:txBody>
            <a:bodyPr wrap="square" lIns="0" tIns="0" rIns="0" bIns="0" rtlCol="0"/>
            <a:lstStyle/>
            <a:p>
              <a:endParaRPr/>
            </a:p>
          </p:txBody>
        </p:sp>
        <p:sp>
          <p:nvSpPr>
            <p:cNvPr id="9" name="object 9"/>
            <p:cNvSpPr/>
            <p:nvPr/>
          </p:nvSpPr>
          <p:spPr>
            <a:xfrm>
              <a:off x="4214748" y="1500124"/>
              <a:ext cx="500380" cy="571500"/>
            </a:xfrm>
            <a:custGeom>
              <a:avLst/>
              <a:gdLst/>
              <a:ahLst/>
              <a:cxnLst/>
              <a:rect l="l" t="t" r="r" b="b"/>
              <a:pathLst>
                <a:path w="500379" h="571500">
                  <a:moveTo>
                    <a:pt x="0" y="321563"/>
                  </a:moveTo>
                  <a:lnTo>
                    <a:pt x="125095" y="321563"/>
                  </a:lnTo>
                  <a:lnTo>
                    <a:pt x="125095" y="0"/>
                  </a:lnTo>
                  <a:lnTo>
                    <a:pt x="375158" y="0"/>
                  </a:lnTo>
                  <a:lnTo>
                    <a:pt x="375158" y="321563"/>
                  </a:lnTo>
                  <a:lnTo>
                    <a:pt x="500125" y="321563"/>
                  </a:lnTo>
                  <a:lnTo>
                    <a:pt x="250062" y="571500"/>
                  </a:lnTo>
                  <a:lnTo>
                    <a:pt x="0" y="321563"/>
                  </a:lnTo>
                  <a:close/>
                </a:path>
              </a:pathLst>
            </a:custGeom>
            <a:ln w="15875">
              <a:solidFill>
                <a:srgbClr val="6B9100"/>
              </a:solidFill>
            </a:ln>
          </p:spPr>
          <p:txBody>
            <a:bodyPr wrap="square" lIns="0" tIns="0" rIns="0" bIns="0" rtlCol="0"/>
            <a:lstStyle/>
            <a:p>
              <a:endParaRPr/>
            </a:p>
          </p:txBody>
        </p:sp>
      </p:grpSp>
      <p:sp>
        <p:nvSpPr>
          <p:cNvPr id="10" name="object 10"/>
          <p:cNvSpPr txBox="1"/>
          <p:nvPr/>
        </p:nvSpPr>
        <p:spPr>
          <a:xfrm>
            <a:off x="507288" y="3236213"/>
            <a:ext cx="3616960"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6E9400"/>
                </a:solidFill>
                <a:latin typeface="Times New Roman"/>
                <a:cs typeface="Times New Roman"/>
              </a:rPr>
              <a:t>Les</a:t>
            </a:r>
            <a:r>
              <a:rPr sz="2800" b="1" spc="-40" dirty="0">
                <a:solidFill>
                  <a:srgbClr val="6E9400"/>
                </a:solidFill>
                <a:latin typeface="Times New Roman"/>
                <a:cs typeface="Times New Roman"/>
              </a:rPr>
              <a:t> </a:t>
            </a:r>
            <a:r>
              <a:rPr sz="2800" b="1" dirty="0">
                <a:solidFill>
                  <a:srgbClr val="6E9400"/>
                </a:solidFill>
                <a:latin typeface="Times New Roman"/>
                <a:cs typeface="Times New Roman"/>
              </a:rPr>
              <a:t>polluants</a:t>
            </a:r>
            <a:r>
              <a:rPr sz="2800" b="1" spc="-35" dirty="0">
                <a:solidFill>
                  <a:srgbClr val="6E9400"/>
                </a:solidFill>
                <a:latin typeface="Times New Roman"/>
                <a:cs typeface="Times New Roman"/>
              </a:rPr>
              <a:t> </a:t>
            </a:r>
            <a:r>
              <a:rPr sz="2800" b="1" spc="-10" dirty="0">
                <a:solidFill>
                  <a:srgbClr val="6E9400"/>
                </a:solidFill>
                <a:latin typeface="Times New Roman"/>
                <a:cs typeface="Times New Roman"/>
              </a:rPr>
              <a:t>primaires</a:t>
            </a:r>
            <a:endParaRPr sz="2800" dirty="0">
              <a:latin typeface="Times New Roman"/>
              <a:cs typeface="Times New Roman"/>
            </a:endParaRPr>
          </a:p>
        </p:txBody>
      </p:sp>
      <p:grpSp>
        <p:nvGrpSpPr>
          <p:cNvPr id="11" name="object 11"/>
          <p:cNvGrpSpPr/>
          <p:nvPr/>
        </p:nvGrpSpPr>
        <p:grpSpPr>
          <a:xfrm>
            <a:off x="520039" y="2635186"/>
            <a:ext cx="6560820" cy="1040130"/>
            <a:chOff x="520039" y="2635186"/>
            <a:chExt cx="6560820" cy="1040130"/>
          </a:xfrm>
        </p:grpSpPr>
        <p:sp>
          <p:nvSpPr>
            <p:cNvPr id="12" name="object 12"/>
            <p:cNvSpPr/>
            <p:nvPr/>
          </p:nvSpPr>
          <p:spPr>
            <a:xfrm>
              <a:off x="520039" y="3641343"/>
              <a:ext cx="3589654" cy="33655"/>
            </a:xfrm>
            <a:custGeom>
              <a:avLst/>
              <a:gdLst/>
              <a:ahLst/>
              <a:cxnLst/>
              <a:rect l="l" t="t" r="r" b="b"/>
              <a:pathLst>
                <a:path w="3589654" h="33654">
                  <a:moveTo>
                    <a:pt x="3589045" y="0"/>
                  </a:moveTo>
                  <a:lnTo>
                    <a:pt x="0" y="0"/>
                  </a:lnTo>
                  <a:lnTo>
                    <a:pt x="0" y="33527"/>
                  </a:lnTo>
                  <a:lnTo>
                    <a:pt x="3589045" y="33527"/>
                  </a:lnTo>
                  <a:lnTo>
                    <a:pt x="3589045" y="0"/>
                  </a:lnTo>
                  <a:close/>
                </a:path>
              </a:pathLst>
            </a:custGeom>
            <a:solidFill>
              <a:srgbClr val="6E9400"/>
            </a:solidFill>
          </p:spPr>
          <p:txBody>
            <a:bodyPr wrap="square" lIns="0" tIns="0" rIns="0" bIns="0" rtlCol="0"/>
            <a:lstStyle/>
            <a:p>
              <a:endParaRPr/>
            </a:p>
          </p:txBody>
        </p:sp>
        <p:sp>
          <p:nvSpPr>
            <p:cNvPr id="13" name="object 13"/>
            <p:cNvSpPr/>
            <p:nvPr/>
          </p:nvSpPr>
          <p:spPr>
            <a:xfrm>
              <a:off x="2143125" y="2643123"/>
              <a:ext cx="428625" cy="571500"/>
            </a:xfrm>
            <a:custGeom>
              <a:avLst/>
              <a:gdLst/>
              <a:ahLst/>
              <a:cxnLst/>
              <a:rect l="l" t="t" r="r" b="b"/>
              <a:pathLst>
                <a:path w="428625" h="571500">
                  <a:moveTo>
                    <a:pt x="321437" y="0"/>
                  </a:moveTo>
                  <a:lnTo>
                    <a:pt x="107187" y="0"/>
                  </a:lnTo>
                  <a:lnTo>
                    <a:pt x="107187" y="357250"/>
                  </a:lnTo>
                  <a:lnTo>
                    <a:pt x="0" y="357250"/>
                  </a:lnTo>
                  <a:lnTo>
                    <a:pt x="214249" y="571500"/>
                  </a:lnTo>
                  <a:lnTo>
                    <a:pt x="428625" y="357250"/>
                  </a:lnTo>
                  <a:lnTo>
                    <a:pt x="321437" y="357250"/>
                  </a:lnTo>
                  <a:lnTo>
                    <a:pt x="321437" y="0"/>
                  </a:lnTo>
                  <a:close/>
                </a:path>
              </a:pathLst>
            </a:custGeom>
            <a:solidFill>
              <a:srgbClr val="93C500"/>
            </a:solidFill>
          </p:spPr>
          <p:txBody>
            <a:bodyPr wrap="square" lIns="0" tIns="0" rIns="0" bIns="0" rtlCol="0"/>
            <a:lstStyle/>
            <a:p>
              <a:endParaRPr/>
            </a:p>
          </p:txBody>
        </p:sp>
        <p:sp>
          <p:nvSpPr>
            <p:cNvPr id="14" name="object 14"/>
            <p:cNvSpPr/>
            <p:nvPr/>
          </p:nvSpPr>
          <p:spPr>
            <a:xfrm>
              <a:off x="2143125" y="2643123"/>
              <a:ext cx="428625" cy="571500"/>
            </a:xfrm>
            <a:custGeom>
              <a:avLst/>
              <a:gdLst/>
              <a:ahLst/>
              <a:cxnLst/>
              <a:rect l="l" t="t" r="r" b="b"/>
              <a:pathLst>
                <a:path w="428625" h="571500">
                  <a:moveTo>
                    <a:pt x="0" y="357250"/>
                  </a:moveTo>
                  <a:lnTo>
                    <a:pt x="107187" y="357250"/>
                  </a:lnTo>
                  <a:lnTo>
                    <a:pt x="107187" y="0"/>
                  </a:lnTo>
                  <a:lnTo>
                    <a:pt x="321437" y="0"/>
                  </a:lnTo>
                  <a:lnTo>
                    <a:pt x="321437" y="357250"/>
                  </a:lnTo>
                  <a:lnTo>
                    <a:pt x="428625" y="357250"/>
                  </a:lnTo>
                  <a:lnTo>
                    <a:pt x="214249" y="571500"/>
                  </a:lnTo>
                  <a:lnTo>
                    <a:pt x="0" y="357250"/>
                  </a:lnTo>
                  <a:close/>
                </a:path>
              </a:pathLst>
            </a:custGeom>
            <a:ln w="15875">
              <a:solidFill>
                <a:srgbClr val="6B9100"/>
              </a:solidFill>
            </a:ln>
          </p:spPr>
          <p:txBody>
            <a:bodyPr wrap="square" lIns="0" tIns="0" rIns="0" bIns="0" rtlCol="0"/>
            <a:lstStyle/>
            <a:p>
              <a:endParaRPr/>
            </a:p>
          </p:txBody>
        </p:sp>
        <p:sp>
          <p:nvSpPr>
            <p:cNvPr id="15" name="object 15"/>
            <p:cNvSpPr/>
            <p:nvPr/>
          </p:nvSpPr>
          <p:spPr>
            <a:xfrm>
              <a:off x="6643751" y="2643123"/>
              <a:ext cx="428625" cy="571500"/>
            </a:xfrm>
            <a:custGeom>
              <a:avLst/>
              <a:gdLst/>
              <a:ahLst/>
              <a:cxnLst/>
              <a:rect l="l" t="t" r="r" b="b"/>
              <a:pathLst>
                <a:path w="428625" h="571500">
                  <a:moveTo>
                    <a:pt x="321437" y="0"/>
                  </a:moveTo>
                  <a:lnTo>
                    <a:pt x="107060" y="0"/>
                  </a:lnTo>
                  <a:lnTo>
                    <a:pt x="107060" y="357250"/>
                  </a:lnTo>
                  <a:lnTo>
                    <a:pt x="0" y="357250"/>
                  </a:lnTo>
                  <a:lnTo>
                    <a:pt x="214249" y="571500"/>
                  </a:lnTo>
                  <a:lnTo>
                    <a:pt x="428625" y="357250"/>
                  </a:lnTo>
                  <a:lnTo>
                    <a:pt x="321437" y="357250"/>
                  </a:lnTo>
                  <a:lnTo>
                    <a:pt x="321437" y="0"/>
                  </a:lnTo>
                  <a:close/>
                </a:path>
              </a:pathLst>
            </a:custGeom>
            <a:solidFill>
              <a:srgbClr val="93C500"/>
            </a:solidFill>
          </p:spPr>
          <p:txBody>
            <a:bodyPr wrap="square" lIns="0" tIns="0" rIns="0" bIns="0" rtlCol="0"/>
            <a:lstStyle/>
            <a:p>
              <a:endParaRPr/>
            </a:p>
          </p:txBody>
        </p:sp>
        <p:sp>
          <p:nvSpPr>
            <p:cNvPr id="16" name="object 16"/>
            <p:cNvSpPr/>
            <p:nvPr/>
          </p:nvSpPr>
          <p:spPr>
            <a:xfrm>
              <a:off x="6643751" y="2643123"/>
              <a:ext cx="428625" cy="571500"/>
            </a:xfrm>
            <a:custGeom>
              <a:avLst/>
              <a:gdLst/>
              <a:ahLst/>
              <a:cxnLst/>
              <a:rect l="l" t="t" r="r" b="b"/>
              <a:pathLst>
                <a:path w="428625" h="571500">
                  <a:moveTo>
                    <a:pt x="0" y="357250"/>
                  </a:moveTo>
                  <a:lnTo>
                    <a:pt x="107060" y="357250"/>
                  </a:lnTo>
                  <a:lnTo>
                    <a:pt x="107060" y="0"/>
                  </a:lnTo>
                  <a:lnTo>
                    <a:pt x="321437" y="0"/>
                  </a:lnTo>
                  <a:lnTo>
                    <a:pt x="321437" y="357250"/>
                  </a:lnTo>
                  <a:lnTo>
                    <a:pt x="428625" y="357250"/>
                  </a:lnTo>
                  <a:lnTo>
                    <a:pt x="214249" y="571500"/>
                  </a:lnTo>
                  <a:lnTo>
                    <a:pt x="0" y="357250"/>
                  </a:lnTo>
                  <a:close/>
                </a:path>
              </a:pathLst>
            </a:custGeom>
            <a:ln w="15875">
              <a:solidFill>
                <a:srgbClr val="6B9100"/>
              </a:solidFill>
            </a:ln>
          </p:spPr>
          <p:txBody>
            <a:bodyPr wrap="square" lIns="0" tIns="0" rIns="0" bIns="0" rtlCol="0"/>
            <a:lstStyle/>
            <a:p>
              <a:endParaRPr/>
            </a:p>
          </p:txBody>
        </p:sp>
      </p:grpSp>
      <p:sp>
        <p:nvSpPr>
          <p:cNvPr id="17" name="object 17"/>
          <p:cNvSpPr txBox="1"/>
          <p:nvPr/>
        </p:nvSpPr>
        <p:spPr>
          <a:xfrm>
            <a:off x="904138" y="3998214"/>
            <a:ext cx="2762885"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544E43"/>
                </a:solidFill>
                <a:latin typeface="Times New Roman"/>
                <a:cs typeface="Times New Roman"/>
              </a:rPr>
              <a:t>directement</a:t>
            </a:r>
            <a:r>
              <a:rPr sz="2400" b="1" spc="-85" dirty="0">
                <a:solidFill>
                  <a:srgbClr val="544E43"/>
                </a:solidFill>
                <a:latin typeface="Times New Roman"/>
                <a:cs typeface="Times New Roman"/>
              </a:rPr>
              <a:t> </a:t>
            </a:r>
            <a:r>
              <a:rPr sz="2400" b="1" dirty="0">
                <a:latin typeface="Times New Roman"/>
                <a:cs typeface="Times New Roman"/>
              </a:rPr>
              <a:t>issus</a:t>
            </a:r>
            <a:r>
              <a:rPr sz="2400" b="1" spc="-60" dirty="0">
                <a:latin typeface="Times New Roman"/>
                <a:cs typeface="Times New Roman"/>
              </a:rPr>
              <a:t> </a:t>
            </a:r>
            <a:r>
              <a:rPr sz="2400" b="1" spc="-25" dirty="0">
                <a:latin typeface="Times New Roman"/>
                <a:cs typeface="Times New Roman"/>
              </a:rPr>
              <a:t>des</a:t>
            </a:r>
            <a:endParaRPr sz="2400" dirty="0">
              <a:latin typeface="Times New Roman"/>
              <a:cs typeface="Times New Roman"/>
            </a:endParaRPr>
          </a:p>
        </p:txBody>
      </p:sp>
      <p:sp>
        <p:nvSpPr>
          <p:cNvPr id="18" name="object 18"/>
          <p:cNvSpPr/>
          <p:nvPr/>
        </p:nvSpPr>
        <p:spPr>
          <a:xfrm>
            <a:off x="689864" y="4348352"/>
            <a:ext cx="7905115" cy="1890395"/>
          </a:xfrm>
          <a:custGeom>
            <a:avLst/>
            <a:gdLst/>
            <a:ahLst/>
            <a:cxnLst/>
            <a:rect l="l" t="t" r="r" b="b"/>
            <a:pathLst>
              <a:path w="7905115" h="1890395">
                <a:moveTo>
                  <a:pt x="1781175" y="0"/>
                </a:moveTo>
                <a:lnTo>
                  <a:pt x="226707" y="0"/>
                </a:lnTo>
                <a:lnTo>
                  <a:pt x="226707" y="28956"/>
                </a:lnTo>
                <a:lnTo>
                  <a:pt x="1781175" y="28956"/>
                </a:lnTo>
                <a:lnTo>
                  <a:pt x="1781175" y="0"/>
                </a:lnTo>
                <a:close/>
              </a:path>
              <a:path w="7905115" h="1890395">
                <a:moveTo>
                  <a:pt x="7266432" y="1861058"/>
                </a:moveTo>
                <a:lnTo>
                  <a:pt x="638556" y="1861058"/>
                </a:lnTo>
                <a:lnTo>
                  <a:pt x="638556" y="1890014"/>
                </a:lnTo>
                <a:lnTo>
                  <a:pt x="7266432" y="1890014"/>
                </a:lnTo>
                <a:lnTo>
                  <a:pt x="7266432" y="1861058"/>
                </a:lnTo>
                <a:close/>
              </a:path>
              <a:path w="7905115" h="1890395">
                <a:moveTo>
                  <a:pt x="7904988" y="1312418"/>
                </a:moveTo>
                <a:lnTo>
                  <a:pt x="0" y="1312418"/>
                </a:lnTo>
                <a:lnTo>
                  <a:pt x="0" y="1341374"/>
                </a:lnTo>
                <a:lnTo>
                  <a:pt x="7904988" y="1341374"/>
                </a:lnTo>
                <a:lnTo>
                  <a:pt x="7904988" y="1312418"/>
                </a:lnTo>
                <a:close/>
              </a:path>
            </a:pathLst>
          </a:custGeom>
          <a:solidFill>
            <a:srgbClr val="544E43"/>
          </a:solidFill>
        </p:spPr>
        <p:txBody>
          <a:bodyPr wrap="square" lIns="0" tIns="0" rIns="0" bIns="0" rtlCol="0"/>
          <a:lstStyle/>
          <a:p>
            <a:endParaRPr/>
          </a:p>
        </p:txBody>
      </p:sp>
      <p:sp>
        <p:nvSpPr>
          <p:cNvPr id="19" name="object 19"/>
          <p:cNvSpPr txBox="1"/>
          <p:nvPr/>
        </p:nvSpPr>
        <p:spPr>
          <a:xfrm>
            <a:off x="978814" y="4546803"/>
            <a:ext cx="2613660" cy="391795"/>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sources</a:t>
            </a:r>
            <a:r>
              <a:rPr sz="2400" b="1" spc="-30" dirty="0">
                <a:latin typeface="Times New Roman"/>
                <a:cs typeface="Times New Roman"/>
              </a:rPr>
              <a:t> </a:t>
            </a:r>
            <a:r>
              <a:rPr sz="2400" b="1" dirty="0">
                <a:latin typeface="Times New Roman"/>
                <a:cs typeface="Times New Roman"/>
              </a:rPr>
              <a:t>de</a:t>
            </a:r>
            <a:r>
              <a:rPr sz="2400" b="1" spc="-25" dirty="0">
                <a:latin typeface="Times New Roman"/>
                <a:cs typeface="Times New Roman"/>
              </a:rPr>
              <a:t> </a:t>
            </a:r>
            <a:r>
              <a:rPr sz="2400" b="1" spc="-10" dirty="0">
                <a:latin typeface="Times New Roman"/>
                <a:cs typeface="Times New Roman"/>
              </a:rPr>
              <a:t>pollution</a:t>
            </a:r>
            <a:endParaRPr sz="2400" dirty="0">
              <a:latin typeface="Times New Roman"/>
              <a:cs typeface="Times New Roman"/>
            </a:endParaRPr>
          </a:p>
        </p:txBody>
      </p:sp>
      <p:sp>
        <p:nvSpPr>
          <p:cNvPr id="21" name="object 21"/>
          <p:cNvSpPr txBox="1"/>
          <p:nvPr/>
        </p:nvSpPr>
        <p:spPr>
          <a:xfrm>
            <a:off x="677367" y="5128056"/>
            <a:ext cx="7934959" cy="1671955"/>
          </a:xfrm>
          <a:prstGeom prst="rect">
            <a:avLst/>
          </a:prstGeom>
        </p:spPr>
        <p:txBody>
          <a:bodyPr vert="horz" wrap="square" lIns="0" tIns="12700" rIns="0" bIns="0" rtlCol="0">
            <a:spAutoFit/>
          </a:bodyPr>
          <a:lstStyle/>
          <a:p>
            <a:pPr marL="12700" marR="5080" algn="ctr">
              <a:lnSpc>
                <a:spcPct val="150000"/>
              </a:lnSpc>
              <a:spcBef>
                <a:spcPts val="100"/>
              </a:spcBef>
            </a:pPr>
            <a:r>
              <a:rPr sz="2400" b="1" dirty="0">
                <a:solidFill>
                  <a:srgbClr val="544E43"/>
                </a:solidFill>
                <a:latin typeface="Times New Roman"/>
                <a:cs typeface="Times New Roman"/>
              </a:rPr>
              <a:t>Il</a:t>
            </a:r>
            <a:r>
              <a:rPr sz="2400" b="1" spc="-30" dirty="0">
                <a:solidFill>
                  <a:srgbClr val="544E43"/>
                </a:solidFill>
                <a:latin typeface="Times New Roman"/>
                <a:cs typeface="Times New Roman"/>
              </a:rPr>
              <a:t> </a:t>
            </a:r>
            <a:r>
              <a:rPr sz="2400" b="1" dirty="0">
                <a:solidFill>
                  <a:srgbClr val="544E43"/>
                </a:solidFill>
                <a:latin typeface="Times New Roman"/>
                <a:cs typeface="Times New Roman"/>
              </a:rPr>
              <a:t>est</a:t>
            </a:r>
            <a:r>
              <a:rPr sz="2400" b="1" spc="-25" dirty="0">
                <a:solidFill>
                  <a:srgbClr val="544E43"/>
                </a:solidFill>
                <a:latin typeface="Times New Roman"/>
                <a:cs typeface="Times New Roman"/>
              </a:rPr>
              <a:t> </a:t>
            </a:r>
            <a:r>
              <a:rPr sz="2400" b="1" dirty="0">
                <a:solidFill>
                  <a:srgbClr val="544E43"/>
                </a:solidFill>
                <a:latin typeface="Times New Roman"/>
                <a:cs typeface="Times New Roman"/>
              </a:rPr>
              <a:t>possible</a:t>
            </a:r>
            <a:r>
              <a:rPr sz="2400" b="1" spc="-35" dirty="0">
                <a:solidFill>
                  <a:srgbClr val="544E43"/>
                </a:solidFill>
                <a:latin typeface="Times New Roman"/>
                <a:cs typeface="Times New Roman"/>
              </a:rPr>
              <a:t> </a:t>
            </a:r>
            <a:r>
              <a:rPr sz="2400" b="1" dirty="0">
                <a:solidFill>
                  <a:srgbClr val="544E43"/>
                </a:solidFill>
                <a:latin typeface="Times New Roman"/>
                <a:cs typeface="Times New Roman"/>
              </a:rPr>
              <a:t>ainsi,</a:t>
            </a:r>
            <a:r>
              <a:rPr sz="2400" b="1" spc="-40" dirty="0">
                <a:solidFill>
                  <a:srgbClr val="544E43"/>
                </a:solidFill>
                <a:latin typeface="Times New Roman"/>
                <a:cs typeface="Times New Roman"/>
              </a:rPr>
              <a:t> </a:t>
            </a:r>
            <a:r>
              <a:rPr sz="2400" b="1" dirty="0">
                <a:solidFill>
                  <a:srgbClr val="544E43"/>
                </a:solidFill>
                <a:latin typeface="Times New Roman"/>
                <a:cs typeface="Times New Roman"/>
              </a:rPr>
              <a:t>de</a:t>
            </a:r>
            <a:r>
              <a:rPr sz="2400" b="1" spc="-30" dirty="0">
                <a:solidFill>
                  <a:srgbClr val="544E43"/>
                </a:solidFill>
                <a:latin typeface="Times New Roman"/>
                <a:cs typeface="Times New Roman"/>
              </a:rPr>
              <a:t> </a:t>
            </a:r>
            <a:r>
              <a:rPr sz="2400" b="1" dirty="0">
                <a:solidFill>
                  <a:srgbClr val="544E43"/>
                </a:solidFill>
                <a:latin typeface="Times New Roman"/>
                <a:cs typeface="Times New Roman"/>
              </a:rPr>
              <a:t>réaliser</a:t>
            </a:r>
            <a:r>
              <a:rPr sz="2400" b="1" spc="-105" dirty="0">
                <a:solidFill>
                  <a:srgbClr val="544E43"/>
                </a:solidFill>
                <a:latin typeface="Times New Roman"/>
                <a:cs typeface="Times New Roman"/>
              </a:rPr>
              <a:t> </a:t>
            </a:r>
            <a:r>
              <a:rPr sz="2400" b="1" dirty="0">
                <a:solidFill>
                  <a:srgbClr val="544E43"/>
                </a:solidFill>
                <a:latin typeface="Times New Roman"/>
                <a:cs typeface="Times New Roman"/>
              </a:rPr>
              <a:t>un</a:t>
            </a:r>
            <a:r>
              <a:rPr sz="2400" b="1" spc="-30" dirty="0">
                <a:solidFill>
                  <a:srgbClr val="544E43"/>
                </a:solidFill>
                <a:latin typeface="Times New Roman"/>
                <a:cs typeface="Times New Roman"/>
              </a:rPr>
              <a:t> </a:t>
            </a:r>
            <a:r>
              <a:rPr sz="2400" b="1" dirty="0">
                <a:solidFill>
                  <a:srgbClr val="544E43"/>
                </a:solidFill>
                <a:latin typeface="Times New Roman"/>
                <a:cs typeface="Times New Roman"/>
              </a:rPr>
              <a:t>inventaire</a:t>
            </a:r>
            <a:r>
              <a:rPr sz="2400" b="1" spc="-50" dirty="0">
                <a:solidFill>
                  <a:srgbClr val="544E43"/>
                </a:solidFill>
                <a:latin typeface="Times New Roman"/>
                <a:cs typeface="Times New Roman"/>
              </a:rPr>
              <a:t> </a:t>
            </a:r>
            <a:r>
              <a:rPr sz="2400" b="1" dirty="0">
                <a:solidFill>
                  <a:srgbClr val="544E43"/>
                </a:solidFill>
                <a:latin typeface="Times New Roman"/>
                <a:cs typeface="Times New Roman"/>
              </a:rPr>
              <a:t>d’émission</a:t>
            </a:r>
            <a:r>
              <a:rPr sz="2400" b="1" spc="-50" dirty="0">
                <a:solidFill>
                  <a:srgbClr val="544E43"/>
                </a:solidFill>
                <a:latin typeface="Times New Roman"/>
                <a:cs typeface="Times New Roman"/>
              </a:rPr>
              <a:t> </a:t>
            </a:r>
            <a:r>
              <a:rPr sz="2400" b="1" spc="-20" dirty="0">
                <a:solidFill>
                  <a:srgbClr val="544E43"/>
                </a:solidFill>
                <a:latin typeface="Times New Roman"/>
                <a:cs typeface="Times New Roman"/>
              </a:rPr>
              <a:t>pour </a:t>
            </a:r>
            <a:r>
              <a:rPr sz="2400" b="1" dirty="0">
                <a:solidFill>
                  <a:srgbClr val="544E43"/>
                </a:solidFill>
                <a:latin typeface="Times New Roman"/>
                <a:cs typeface="Times New Roman"/>
              </a:rPr>
              <a:t>les</a:t>
            </a:r>
            <a:r>
              <a:rPr sz="2400" b="1" spc="-45" dirty="0">
                <a:solidFill>
                  <a:srgbClr val="544E43"/>
                </a:solidFill>
                <a:latin typeface="Times New Roman"/>
                <a:cs typeface="Times New Roman"/>
              </a:rPr>
              <a:t> </a:t>
            </a:r>
            <a:r>
              <a:rPr sz="2400" b="1" dirty="0">
                <a:solidFill>
                  <a:srgbClr val="544E43"/>
                </a:solidFill>
                <a:latin typeface="Times New Roman"/>
                <a:cs typeface="Times New Roman"/>
              </a:rPr>
              <a:t>polluants</a:t>
            </a:r>
            <a:r>
              <a:rPr sz="2400" b="1" spc="-45" dirty="0">
                <a:solidFill>
                  <a:srgbClr val="544E43"/>
                </a:solidFill>
                <a:latin typeface="Times New Roman"/>
                <a:cs typeface="Times New Roman"/>
              </a:rPr>
              <a:t> </a:t>
            </a:r>
            <a:r>
              <a:rPr sz="2400" b="1" dirty="0">
                <a:solidFill>
                  <a:srgbClr val="544E43"/>
                </a:solidFill>
                <a:latin typeface="Times New Roman"/>
                <a:cs typeface="Times New Roman"/>
              </a:rPr>
              <a:t>primaires,</a:t>
            </a:r>
            <a:r>
              <a:rPr sz="2400" b="1" spc="-50" dirty="0">
                <a:solidFill>
                  <a:srgbClr val="544E43"/>
                </a:solidFill>
                <a:latin typeface="Times New Roman"/>
                <a:cs typeface="Times New Roman"/>
              </a:rPr>
              <a:t> </a:t>
            </a:r>
            <a:r>
              <a:rPr sz="2400" b="1" dirty="0">
                <a:solidFill>
                  <a:srgbClr val="544E43"/>
                </a:solidFill>
                <a:latin typeface="Times New Roman"/>
                <a:cs typeface="Times New Roman"/>
              </a:rPr>
              <a:t>mais</a:t>
            </a:r>
            <a:r>
              <a:rPr sz="2400" b="1" spc="-45" dirty="0">
                <a:solidFill>
                  <a:srgbClr val="544E43"/>
                </a:solidFill>
                <a:latin typeface="Times New Roman"/>
                <a:cs typeface="Times New Roman"/>
              </a:rPr>
              <a:t> </a:t>
            </a:r>
            <a:r>
              <a:rPr sz="2400" b="1" dirty="0">
                <a:solidFill>
                  <a:srgbClr val="544E43"/>
                </a:solidFill>
                <a:latin typeface="Times New Roman"/>
                <a:cs typeface="Times New Roman"/>
              </a:rPr>
              <a:t>pas</a:t>
            </a:r>
            <a:r>
              <a:rPr sz="2400" b="1" spc="-30" dirty="0">
                <a:solidFill>
                  <a:srgbClr val="544E43"/>
                </a:solidFill>
                <a:latin typeface="Times New Roman"/>
                <a:cs typeface="Times New Roman"/>
              </a:rPr>
              <a:t> </a:t>
            </a:r>
            <a:r>
              <a:rPr sz="2400" b="1" dirty="0">
                <a:solidFill>
                  <a:srgbClr val="544E43"/>
                </a:solidFill>
                <a:latin typeface="Times New Roman"/>
                <a:cs typeface="Times New Roman"/>
              </a:rPr>
              <a:t>pour</a:t>
            </a:r>
            <a:r>
              <a:rPr sz="2400" b="1" spc="-75" dirty="0">
                <a:solidFill>
                  <a:srgbClr val="544E43"/>
                </a:solidFill>
                <a:latin typeface="Times New Roman"/>
                <a:cs typeface="Times New Roman"/>
              </a:rPr>
              <a:t> </a:t>
            </a:r>
            <a:r>
              <a:rPr sz="2400" b="1" dirty="0">
                <a:solidFill>
                  <a:srgbClr val="544E43"/>
                </a:solidFill>
                <a:latin typeface="Times New Roman"/>
                <a:cs typeface="Times New Roman"/>
              </a:rPr>
              <a:t>les</a:t>
            </a:r>
            <a:r>
              <a:rPr sz="2400" b="1" spc="-55" dirty="0">
                <a:solidFill>
                  <a:srgbClr val="544E43"/>
                </a:solidFill>
                <a:latin typeface="Times New Roman"/>
                <a:cs typeface="Times New Roman"/>
              </a:rPr>
              <a:t> </a:t>
            </a:r>
            <a:r>
              <a:rPr sz="2400" b="1" spc="-10" dirty="0">
                <a:solidFill>
                  <a:srgbClr val="544E43"/>
                </a:solidFill>
                <a:latin typeface="Times New Roman"/>
                <a:cs typeface="Times New Roman"/>
              </a:rPr>
              <a:t>polluants </a:t>
            </a:r>
            <a:r>
              <a:rPr sz="2400" b="1" u="sng" spc="-10" dirty="0">
                <a:solidFill>
                  <a:srgbClr val="544E43"/>
                </a:solidFill>
                <a:uFill>
                  <a:solidFill>
                    <a:srgbClr val="544E43"/>
                  </a:solidFill>
                </a:uFill>
                <a:latin typeface="Times New Roman"/>
                <a:cs typeface="Times New Roman"/>
              </a:rPr>
              <a:t>secondaires.</a:t>
            </a:r>
            <a:endParaRPr sz="2400" dirty="0">
              <a:latin typeface="Times New Roman"/>
              <a:cs typeface="Times New Roman"/>
            </a:endParaRPr>
          </a:p>
        </p:txBody>
      </p:sp>
      <p:grpSp>
        <p:nvGrpSpPr>
          <p:cNvPr id="22" name="object 22"/>
          <p:cNvGrpSpPr/>
          <p:nvPr/>
        </p:nvGrpSpPr>
        <p:grpSpPr>
          <a:xfrm>
            <a:off x="1763331" y="5030533"/>
            <a:ext cx="5046345" cy="226060"/>
            <a:chOff x="1763331" y="5030533"/>
            <a:chExt cx="5046345" cy="226060"/>
          </a:xfrm>
        </p:grpSpPr>
        <p:sp>
          <p:nvSpPr>
            <p:cNvPr id="23" name="object 23"/>
            <p:cNvSpPr/>
            <p:nvPr/>
          </p:nvSpPr>
          <p:spPr>
            <a:xfrm>
              <a:off x="1771269" y="5038090"/>
              <a:ext cx="315595" cy="210820"/>
            </a:xfrm>
            <a:custGeom>
              <a:avLst/>
              <a:gdLst/>
              <a:ahLst/>
              <a:cxnLst/>
              <a:rect l="l" t="t" r="r" b="b"/>
              <a:pathLst>
                <a:path w="315594" h="210820">
                  <a:moveTo>
                    <a:pt x="315087" y="72390"/>
                  </a:moveTo>
                  <a:lnTo>
                    <a:pt x="191135" y="72390"/>
                  </a:lnTo>
                  <a:lnTo>
                    <a:pt x="191135" y="0"/>
                  </a:lnTo>
                  <a:lnTo>
                    <a:pt x="123952" y="0"/>
                  </a:lnTo>
                  <a:lnTo>
                    <a:pt x="123952" y="72390"/>
                  </a:lnTo>
                  <a:lnTo>
                    <a:pt x="0" y="72390"/>
                  </a:lnTo>
                  <a:lnTo>
                    <a:pt x="0" y="139700"/>
                  </a:lnTo>
                  <a:lnTo>
                    <a:pt x="123952" y="139700"/>
                  </a:lnTo>
                  <a:lnTo>
                    <a:pt x="123952" y="210820"/>
                  </a:lnTo>
                  <a:lnTo>
                    <a:pt x="191135" y="210820"/>
                  </a:lnTo>
                  <a:lnTo>
                    <a:pt x="191135" y="139700"/>
                  </a:lnTo>
                  <a:lnTo>
                    <a:pt x="315087" y="139700"/>
                  </a:lnTo>
                  <a:lnTo>
                    <a:pt x="315087" y="72390"/>
                  </a:lnTo>
                  <a:close/>
                </a:path>
              </a:pathLst>
            </a:custGeom>
            <a:solidFill>
              <a:srgbClr val="496200"/>
            </a:solidFill>
          </p:spPr>
          <p:txBody>
            <a:bodyPr wrap="square" lIns="0" tIns="0" rIns="0" bIns="0" rtlCol="0"/>
            <a:lstStyle/>
            <a:p>
              <a:endParaRPr/>
            </a:p>
          </p:txBody>
        </p:sp>
        <p:sp>
          <p:nvSpPr>
            <p:cNvPr id="24" name="object 24"/>
            <p:cNvSpPr/>
            <p:nvPr/>
          </p:nvSpPr>
          <p:spPr>
            <a:xfrm>
              <a:off x="1771269" y="5038471"/>
              <a:ext cx="315595" cy="210185"/>
            </a:xfrm>
            <a:custGeom>
              <a:avLst/>
              <a:gdLst/>
              <a:ahLst/>
              <a:cxnLst/>
              <a:rect l="l" t="t" r="r" b="b"/>
              <a:pathLst>
                <a:path w="315594" h="210185">
                  <a:moveTo>
                    <a:pt x="0" y="71373"/>
                  </a:moveTo>
                  <a:lnTo>
                    <a:pt x="123951" y="71373"/>
                  </a:lnTo>
                  <a:lnTo>
                    <a:pt x="123951" y="0"/>
                  </a:lnTo>
                  <a:lnTo>
                    <a:pt x="191135" y="0"/>
                  </a:lnTo>
                  <a:lnTo>
                    <a:pt x="191135" y="71373"/>
                  </a:lnTo>
                  <a:lnTo>
                    <a:pt x="315087" y="71373"/>
                  </a:lnTo>
                  <a:lnTo>
                    <a:pt x="315087" y="138683"/>
                  </a:lnTo>
                  <a:lnTo>
                    <a:pt x="191135" y="138683"/>
                  </a:lnTo>
                  <a:lnTo>
                    <a:pt x="191135" y="210057"/>
                  </a:lnTo>
                  <a:lnTo>
                    <a:pt x="123951" y="210057"/>
                  </a:lnTo>
                  <a:lnTo>
                    <a:pt x="123951" y="138683"/>
                  </a:lnTo>
                  <a:lnTo>
                    <a:pt x="0" y="138683"/>
                  </a:lnTo>
                  <a:lnTo>
                    <a:pt x="0" y="71373"/>
                  </a:lnTo>
                  <a:close/>
                </a:path>
              </a:pathLst>
            </a:custGeom>
            <a:ln w="15875">
              <a:solidFill>
                <a:srgbClr val="6B9100"/>
              </a:solidFill>
            </a:ln>
          </p:spPr>
          <p:txBody>
            <a:bodyPr wrap="square" lIns="0" tIns="0" rIns="0" bIns="0" rtlCol="0"/>
            <a:lstStyle/>
            <a:p>
              <a:endParaRPr/>
            </a:p>
          </p:txBody>
        </p:sp>
        <p:sp>
          <p:nvSpPr>
            <p:cNvPr id="25" name="object 25"/>
            <p:cNvSpPr/>
            <p:nvPr/>
          </p:nvSpPr>
          <p:spPr>
            <a:xfrm>
              <a:off x="6486144" y="5038090"/>
              <a:ext cx="315595" cy="210820"/>
            </a:xfrm>
            <a:custGeom>
              <a:avLst/>
              <a:gdLst/>
              <a:ahLst/>
              <a:cxnLst/>
              <a:rect l="l" t="t" r="r" b="b"/>
              <a:pathLst>
                <a:path w="315595" h="210820">
                  <a:moveTo>
                    <a:pt x="315087" y="72390"/>
                  </a:moveTo>
                  <a:lnTo>
                    <a:pt x="191135" y="72390"/>
                  </a:lnTo>
                  <a:lnTo>
                    <a:pt x="191135" y="0"/>
                  </a:lnTo>
                  <a:lnTo>
                    <a:pt x="123952" y="0"/>
                  </a:lnTo>
                  <a:lnTo>
                    <a:pt x="123952" y="72390"/>
                  </a:lnTo>
                  <a:lnTo>
                    <a:pt x="0" y="72390"/>
                  </a:lnTo>
                  <a:lnTo>
                    <a:pt x="0" y="139700"/>
                  </a:lnTo>
                  <a:lnTo>
                    <a:pt x="123952" y="139700"/>
                  </a:lnTo>
                  <a:lnTo>
                    <a:pt x="123952" y="210820"/>
                  </a:lnTo>
                  <a:lnTo>
                    <a:pt x="191135" y="210820"/>
                  </a:lnTo>
                  <a:lnTo>
                    <a:pt x="191135" y="139700"/>
                  </a:lnTo>
                  <a:lnTo>
                    <a:pt x="315087" y="139700"/>
                  </a:lnTo>
                  <a:lnTo>
                    <a:pt x="315087" y="72390"/>
                  </a:lnTo>
                  <a:close/>
                </a:path>
              </a:pathLst>
            </a:custGeom>
            <a:solidFill>
              <a:srgbClr val="496200"/>
            </a:solidFill>
          </p:spPr>
          <p:txBody>
            <a:bodyPr wrap="square" lIns="0" tIns="0" rIns="0" bIns="0" rtlCol="0"/>
            <a:lstStyle/>
            <a:p>
              <a:endParaRPr/>
            </a:p>
          </p:txBody>
        </p:sp>
        <p:sp>
          <p:nvSpPr>
            <p:cNvPr id="26" name="object 26"/>
            <p:cNvSpPr/>
            <p:nvPr/>
          </p:nvSpPr>
          <p:spPr>
            <a:xfrm>
              <a:off x="6486144" y="5038471"/>
              <a:ext cx="315595" cy="210185"/>
            </a:xfrm>
            <a:custGeom>
              <a:avLst/>
              <a:gdLst/>
              <a:ahLst/>
              <a:cxnLst/>
              <a:rect l="l" t="t" r="r" b="b"/>
              <a:pathLst>
                <a:path w="315595" h="210185">
                  <a:moveTo>
                    <a:pt x="0" y="71373"/>
                  </a:moveTo>
                  <a:lnTo>
                    <a:pt x="123951" y="71373"/>
                  </a:lnTo>
                  <a:lnTo>
                    <a:pt x="123951" y="0"/>
                  </a:lnTo>
                  <a:lnTo>
                    <a:pt x="191134" y="0"/>
                  </a:lnTo>
                  <a:lnTo>
                    <a:pt x="191134" y="71373"/>
                  </a:lnTo>
                  <a:lnTo>
                    <a:pt x="315086" y="71373"/>
                  </a:lnTo>
                  <a:lnTo>
                    <a:pt x="315086" y="138683"/>
                  </a:lnTo>
                  <a:lnTo>
                    <a:pt x="191134" y="138683"/>
                  </a:lnTo>
                  <a:lnTo>
                    <a:pt x="191134" y="210057"/>
                  </a:lnTo>
                  <a:lnTo>
                    <a:pt x="123951" y="210057"/>
                  </a:lnTo>
                  <a:lnTo>
                    <a:pt x="123951" y="138683"/>
                  </a:lnTo>
                  <a:lnTo>
                    <a:pt x="0" y="138683"/>
                  </a:lnTo>
                  <a:lnTo>
                    <a:pt x="0" y="71373"/>
                  </a:lnTo>
                  <a:close/>
                </a:path>
              </a:pathLst>
            </a:custGeom>
            <a:ln w="15875">
              <a:solidFill>
                <a:srgbClr val="6B9100"/>
              </a:solidFill>
            </a:ln>
          </p:spPr>
          <p:txBody>
            <a:bodyPr wrap="square" lIns="0" tIns="0" rIns="0" bIns="0" rtlCol="0"/>
            <a:lstStyle/>
            <a:p>
              <a:endParaRPr/>
            </a:p>
          </p:txBody>
        </p:sp>
      </p:grpSp>
      <p:sp>
        <p:nvSpPr>
          <p:cNvPr id="27" name="object 10">
            <a:extLst>
              <a:ext uri="{FF2B5EF4-FFF2-40B4-BE49-F238E27FC236}">
                <a16:creationId xmlns:a16="http://schemas.microsoft.com/office/drawing/2014/main" id="{2E9C3B43-69D7-BC81-E535-11E845062A90}"/>
              </a:ext>
            </a:extLst>
          </p:cNvPr>
          <p:cNvSpPr txBox="1"/>
          <p:nvPr/>
        </p:nvSpPr>
        <p:spPr>
          <a:xfrm>
            <a:off x="4464938" y="3222878"/>
            <a:ext cx="4097870" cy="44307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6E9400"/>
                </a:solidFill>
                <a:latin typeface="Times New Roman"/>
                <a:cs typeface="Times New Roman"/>
              </a:rPr>
              <a:t>Les</a:t>
            </a:r>
            <a:r>
              <a:rPr sz="2800" b="1" spc="-40" dirty="0">
                <a:solidFill>
                  <a:srgbClr val="6E9400"/>
                </a:solidFill>
                <a:latin typeface="Times New Roman"/>
                <a:cs typeface="Times New Roman"/>
              </a:rPr>
              <a:t> </a:t>
            </a:r>
            <a:r>
              <a:rPr lang="fr-FR" sz="2800" b="1" dirty="0">
                <a:solidFill>
                  <a:srgbClr val="6E9400"/>
                </a:solidFill>
                <a:latin typeface="Times New Roman"/>
                <a:cs typeface="Times New Roman"/>
              </a:rPr>
              <a:t>polluants</a:t>
            </a:r>
            <a:r>
              <a:rPr sz="2800" b="1" spc="-35" dirty="0">
                <a:solidFill>
                  <a:srgbClr val="6E9400"/>
                </a:solidFill>
                <a:latin typeface="Times New Roman"/>
                <a:cs typeface="Times New Roman"/>
              </a:rPr>
              <a:t> </a:t>
            </a:r>
            <a:r>
              <a:rPr lang="fr-FR" sz="2800" b="1" spc="-10" dirty="0">
                <a:solidFill>
                  <a:srgbClr val="6E9400"/>
                </a:solidFill>
                <a:latin typeface="Times New Roman"/>
                <a:cs typeface="Times New Roman"/>
              </a:rPr>
              <a:t>secondaires</a:t>
            </a:r>
            <a:endParaRPr sz="2800" dirty="0">
              <a:latin typeface="Times New Roman"/>
              <a:cs typeface="Times New Roman"/>
            </a:endParaRPr>
          </a:p>
        </p:txBody>
      </p:sp>
      <p:sp>
        <p:nvSpPr>
          <p:cNvPr id="28" name="object 2">
            <a:extLst>
              <a:ext uri="{FF2B5EF4-FFF2-40B4-BE49-F238E27FC236}">
                <a16:creationId xmlns:a16="http://schemas.microsoft.com/office/drawing/2014/main" id="{662B9C95-A64C-BF56-9C39-6E7AE4910374}"/>
              </a:ext>
            </a:extLst>
          </p:cNvPr>
          <p:cNvSpPr/>
          <p:nvPr/>
        </p:nvSpPr>
        <p:spPr>
          <a:xfrm>
            <a:off x="4733544" y="-154222"/>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15974" y="0"/>
            <a:ext cx="7038314" cy="1223961"/>
            <a:chOff x="1115974" y="0"/>
            <a:chExt cx="7038314" cy="1223961"/>
          </a:xfrm>
        </p:grpSpPr>
        <p:sp>
          <p:nvSpPr>
            <p:cNvPr id="3" name="object 3"/>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sp>
          <p:nvSpPr>
            <p:cNvPr id="4" name="object 4"/>
            <p:cNvSpPr/>
            <p:nvPr/>
          </p:nvSpPr>
          <p:spPr>
            <a:xfrm>
              <a:off x="1115974" y="1197927"/>
              <a:ext cx="6002020" cy="26034"/>
            </a:xfrm>
            <a:custGeom>
              <a:avLst/>
              <a:gdLst/>
              <a:ahLst/>
              <a:cxnLst/>
              <a:rect l="l" t="t" r="r" b="b"/>
              <a:pathLst>
                <a:path w="6002020" h="26034">
                  <a:moveTo>
                    <a:pt x="6001512" y="0"/>
                  </a:moveTo>
                  <a:lnTo>
                    <a:pt x="0" y="0"/>
                  </a:lnTo>
                  <a:lnTo>
                    <a:pt x="0" y="25907"/>
                  </a:lnTo>
                  <a:lnTo>
                    <a:pt x="6001512" y="25907"/>
                  </a:lnTo>
                  <a:lnTo>
                    <a:pt x="6001512" y="0"/>
                  </a:lnTo>
                  <a:close/>
                </a:path>
              </a:pathLst>
            </a:custGeom>
            <a:solidFill>
              <a:srgbClr val="000000"/>
            </a:solidFill>
          </p:spPr>
          <p:txBody>
            <a:bodyPr wrap="square" lIns="0" tIns="0" rIns="0" bIns="0" rtlCol="0"/>
            <a:lstStyle/>
            <a:p>
              <a:endParaRPr/>
            </a:p>
          </p:txBody>
        </p:sp>
      </p:grpSp>
      <p:sp>
        <p:nvSpPr>
          <p:cNvPr id="5" name="object 5"/>
          <p:cNvSpPr txBox="1">
            <a:spLocks noGrp="1"/>
          </p:cNvSpPr>
          <p:nvPr>
            <p:ph type="title"/>
          </p:nvPr>
        </p:nvSpPr>
        <p:spPr>
          <a:xfrm>
            <a:off x="380654" y="77623"/>
            <a:ext cx="8763346" cy="1047722"/>
          </a:xfrm>
          <a:prstGeom prst="rect">
            <a:avLst/>
          </a:prstGeom>
        </p:spPr>
        <p:txBody>
          <a:bodyPr vert="horz" wrap="square" lIns="0" tIns="610869" rIns="0" bIns="0" rtlCol="0">
            <a:spAutoFit/>
          </a:bodyPr>
          <a:lstStyle/>
          <a:p>
            <a:pPr marL="606425">
              <a:lnSpc>
                <a:spcPct val="100000"/>
              </a:lnSpc>
              <a:spcBef>
                <a:spcPts val="105"/>
              </a:spcBef>
            </a:pPr>
            <a:r>
              <a:rPr b="1" dirty="0">
                <a:solidFill>
                  <a:srgbClr val="000000"/>
                </a:solidFill>
                <a:latin typeface="Times New Roman" panose="02020603050405020304" pitchFamily="18" charset="0"/>
                <a:cs typeface="Times New Roman" panose="02020603050405020304" pitchFamily="18" charset="0"/>
              </a:rPr>
              <a:t>3.</a:t>
            </a:r>
            <a:r>
              <a:rPr b="1" spc="-35" dirty="0">
                <a:solidFill>
                  <a:srgbClr val="000000"/>
                </a:solidFill>
                <a:latin typeface="Times New Roman" panose="02020603050405020304" pitchFamily="18" charset="0"/>
                <a:cs typeface="Times New Roman" panose="02020603050405020304" pitchFamily="18" charset="0"/>
              </a:rPr>
              <a:t> </a:t>
            </a:r>
            <a:r>
              <a:rPr b="1" dirty="0">
                <a:solidFill>
                  <a:srgbClr val="000000"/>
                </a:solidFill>
                <a:latin typeface="Times New Roman" panose="02020603050405020304" pitchFamily="18" charset="0"/>
                <a:cs typeface="Times New Roman" panose="02020603050405020304" pitchFamily="18" charset="0"/>
              </a:rPr>
              <a:t>Les</a:t>
            </a:r>
            <a:r>
              <a:rPr b="1" spc="-35" dirty="0">
                <a:solidFill>
                  <a:srgbClr val="000000"/>
                </a:solidFill>
                <a:latin typeface="Times New Roman" panose="02020603050405020304" pitchFamily="18" charset="0"/>
                <a:cs typeface="Times New Roman" panose="02020603050405020304" pitchFamily="18" charset="0"/>
              </a:rPr>
              <a:t> </a:t>
            </a:r>
            <a:r>
              <a:rPr b="1" dirty="0">
                <a:solidFill>
                  <a:srgbClr val="000000"/>
                </a:solidFill>
                <a:latin typeface="Times New Roman" panose="02020603050405020304" pitchFamily="18" charset="0"/>
                <a:cs typeface="Times New Roman" panose="02020603050405020304" pitchFamily="18" charset="0"/>
              </a:rPr>
              <a:t>différents</a:t>
            </a:r>
            <a:r>
              <a:rPr b="1" spc="-55" dirty="0">
                <a:solidFill>
                  <a:srgbClr val="000000"/>
                </a:solidFill>
                <a:latin typeface="Times New Roman" panose="02020603050405020304" pitchFamily="18" charset="0"/>
                <a:cs typeface="Times New Roman" panose="02020603050405020304" pitchFamily="18" charset="0"/>
              </a:rPr>
              <a:t> </a:t>
            </a:r>
            <a:r>
              <a:rPr b="1" dirty="0">
                <a:solidFill>
                  <a:srgbClr val="000000"/>
                </a:solidFill>
                <a:latin typeface="Times New Roman" panose="02020603050405020304" pitchFamily="18" charset="0"/>
                <a:cs typeface="Times New Roman" panose="02020603050405020304" pitchFamily="18" charset="0"/>
              </a:rPr>
              <a:t>types</a:t>
            </a:r>
            <a:r>
              <a:rPr b="1" spc="-50" dirty="0">
                <a:solidFill>
                  <a:srgbClr val="000000"/>
                </a:solidFill>
                <a:latin typeface="Times New Roman" panose="02020603050405020304" pitchFamily="18" charset="0"/>
                <a:cs typeface="Times New Roman" panose="02020603050405020304" pitchFamily="18" charset="0"/>
              </a:rPr>
              <a:t> </a:t>
            </a:r>
            <a:r>
              <a:rPr b="1" dirty="0">
                <a:solidFill>
                  <a:srgbClr val="000000"/>
                </a:solidFill>
                <a:latin typeface="Times New Roman" panose="02020603050405020304" pitchFamily="18" charset="0"/>
                <a:cs typeface="Times New Roman" panose="02020603050405020304" pitchFamily="18" charset="0"/>
              </a:rPr>
              <a:t>de</a:t>
            </a:r>
            <a:r>
              <a:rPr b="1" spc="-30" dirty="0">
                <a:solidFill>
                  <a:srgbClr val="000000"/>
                </a:solidFill>
                <a:latin typeface="Times New Roman" panose="02020603050405020304" pitchFamily="18" charset="0"/>
                <a:cs typeface="Times New Roman" panose="02020603050405020304" pitchFamily="18" charset="0"/>
              </a:rPr>
              <a:t> </a:t>
            </a:r>
            <a:r>
              <a:rPr b="1" dirty="0">
                <a:solidFill>
                  <a:srgbClr val="000000"/>
                </a:solidFill>
                <a:latin typeface="Times New Roman" panose="02020603050405020304" pitchFamily="18" charset="0"/>
                <a:cs typeface="Times New Roman" panose="02020603050405020304" pitchFamily="18" charset="0"/>
              </a:rPr>
              <a:t>polluants</a:t>
            </a:r>
            <a:r>
              <a:rPr b="1" spc="-55" dirty="0">
                <a:solidFill>
                  <a:srgbClr val="000000"/>
                </a:solidFill>
                <a:latin typeface="Times New Roman" panose="02020603050405020304" pitchFamily="18" charset="0"/>
                <a:cs typeface="Times New Roman" panose="02020603050405020304" pitchFamily="18" charset="0"/>
              </a:rPr>
              <a:t> </a:t>
            </a:r>
            <a:r>
              <a:rPr b="1" spc="-50" dirty="0">
                <a:solidFill>
                  <a:srgbClr val="000000"/>
                </a:solidFill>
                <a:latin typeface="Times New Roman" panose="02020603050405020304" pitchFamily="18" charset="0"/>
                <a:cs typeface="Times New Roman" panose="02020603050405020304" pitchFamily="18" charset="0"/>
              </a:rPr>
              <a:t>:</a:t>
            </a:r>
            <a:r>
              <a:rPr b="1" u="sng" spc="775" dirty="0">
                <a:solidFill>
                  <a:srgbClr val="000000"/>
                </a:solidFill>
                <a:uFill>
                  <a:solidFill>
                    <a:srgbClr val="000000"/>
                  </a:solidFill>
                </a:uFill>
                <a:latin typeface="Times New Roman" panose="02020603050405020304" pitchFamily="18" charset="0"/>
                <a:cs typeface="Times New Roman" panose="02020603050405020304" pitchFamily="18" charset="0"/>
              </a:rPr>
              <a:t> </a:t>
            </a:r>
          </a:p>
        </p:txBody>
      </p:sp>
      <p:grpSp>
        <p:nvGrpSpPr>
          <p:cNvPr id="6" name="object 6"/>
          <p:cNvGrpSpPr/>
          <p:nvPr/>
        </p:nvGrpSpPr>
        <p:grpSpPr>
          <a:xfrm>
            <a:off x="4189348" y="1291843"/>
            <a:ext cx="301625" cy="301625"/>
            <a:chOff x="4180395" y="1063561"/>
            <a:chExt cx="301625" cy="301625"/>
          </a:xfrm>
        </p:grpSpPr>
        <p:sp>
          <p:nvSpPr>
            <p:cNvPr id="7" name="object 7"/>
            <p:cNvSpPr/>
            <p:nvPr/>
          </p:nvSpPr>
          <p:spPr>
            <a:xfrm>
              <a:off x="4188333" y="1071499"/>
              <a:ext cx="285750" cy="285750"/>
            </a:xfrm>
            <a:custGeom>
              <a:avLst/>
              <a:gdLst/>
              <a:ahLst/>
              <a:cxnLst/>
              <a:rect l="l" t="t" r="r" b="b"/>
              <a:pathLst>
                <a:path w="285750" h="285750">
                  <a:moveTo>
                    <a:pt x="214375" y="0"/>
                  </a:moveTo>
                  <a:lnTo>
                    <a:pt x="71500" y="0"/>
                  </a:lnTo>
                  <a:lnTo>
                    <a:pt x="71500" y="142875"/>
                  </a:lnTo>
                  <a:lnTo>
                    <a:pt x="0" y="142875"/>
                  </a:lnTo>
                  <a:lnTo>
                    <a:pt x="142875" y="285750"/>
                  </a:lnTo>
                  <a:lnTo>
                    <a:pt x="285750" y="142875"/>
                  </a:lnTo>
                  <a:lnTo>
                    <a:pt x="214375" y="142875"/>
                  </a:lnTo>
                  <a:lnTo>
                    <a:pt x="214375" y="0"/>
                  </a:lnTo>
                  <a:close/>
                </a:path>
              </a:pathLst>
            </a:custGeom>
            <a:solidFill>
              <a:srgbClr val="93C500"/>
            </a:solidFill>
          </p:spPr>
          <p:txBody>
            <a:bodyPr wrap="square" lIns="0" tIns="0" rIns="0" bIns="0" rtlCol="0"/>
            <a:lstStyle/>
            <a:p>
              <a:endParaRPr/>
            </a:p>
          </p:txBody>
        </p:sp>
        <p:sp>
          <p:nvSpPr>
            <p:cNvPr id="8" name="object 8"/>
            <p:cNvSpPr/>
            <p:nvPr/>
          </p:nvSpPr>
          <p:spPr>
            <a:xfrm>
              <a:off x="4188333" y="1071499"/>
              <a:ext cx="285750" cy="285750"/>
            </a:xfrm>
            <a:custGeom>
              <a:avLst/>
              <a:gdLst/>
              <a:ahLst/>
              <a:cxnLst/>
              <a:rect l="l" t="t" r="r" b="b"/>
              <a:pathLst>
                <a:path w="285750" h="285750">
                  <a:moveTo>
                    <a:pt x="0" y="142875"/>
                  </a:moveTo>
                  <a:lnTo>
                    <a:pt x="71500" y="142875"/>
                  </a:lnTo>
                  <a:lnTo>
                    <a:pt x="71500" y="0"/>
                  </a:lnTo>
                  <a:lnTo>
                    <a:pt x="214375" y="0"/>
                  </a:lnTo>
                  <a:lnTo>
                    <a:pt x="214375" y="142875"/>
                  </a:lnTo>
                  <a:lnTo>
                    <a:pt x="285750" y="142875"/>
                  </a:lnTo>
                  <a:lnTo>
                    <a:pt x="142875" y="285750"/>
                  </a:lnTo>
                  <a:lnTo>
                    <a:pt x="0" y="142875"/>
                  </a:lnTo>
                  <a:close/>
                </a:path>
              </a:pathLst>
            </a:custGeom>
            <a:ln w="15875">
              <a:solidFill>
                <a:srgbClr val="6B9100"/>
              </a:solidFill>
            </a:ln>
          </p:spPr>
          <p:txBody>
            <a:bodyPr wrap="square" lIns="0" tIns="0" rIns="0" bIns="0" rtlCol="0"/>
            <a:lstStyle/>
            <a:p>
              <a:endParaRPr/>
            </a:p>
          </p:txBody>
        </p:sp>
      </p:grpSp>
      <p:sp>
        <p:nvSpPr>
          <p:cNvPr id="9" name="object 9"/>
          <p:cNvSpPr txBox="1"/>
          <p:nvPr/>
        </p:nvSpPr>
        <p:spPr>
          <a:xfrm>
            <a:off x="293014" y="4523994"/>
            <a:ext cx="176276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Les </a:t>
            </a:r>
            <a:r>
              <a:rPr sz="2400" b="1" spc="-10" dirty="0">
                <a:latin typeface="Times New Roman"/>
                <a:cs typeface="Times New Roman"/>
              </a:rPr>
              <a:t>polluants</a:t>
            </a:r>
            <a:endParaRPr sz="2400" dirty="0">
              <a:latin typeface="Times New Roman"/>
              <a:cs typeface="Times New Roman"/>
            </a:endParaRPr>
          </a:p>
        </p:txBody>
      </p:sp>
      <p:sp>
        <p:nvSpPr>
          <p:cNvPr id="10" name="object 10"/>
          <p:cNvSpPr/>
          <p:nvPr/>
        </p:nvSpPr>
        <p:spPr>
          <a:xfrm>
            <a:off x="305727" y="4874005"/>
            <a:ext cx="1813560" cy="29209"/>
          </a:xfrm>
          <a:custGeom>
            <a:avLst/>
            <a:gdLst/>
            <a:ahLst/>
            <a:cxnLst/>
            <a:rect l="l" t="t" r="r" b="b"/>
            <a:pathLst>
              <a:path w="1813560" h="29210">
                <a:moveTo>
                  <a:pt x="1813521" y="0"/>
                </a:moveTo>
                <a:lnTo>
                  <a:pt x="0" y="0"/>
                </a:lnTo>
                <a:lnTo>
                  <a:pt x="0" y="28956"/>
                </a:lnTo>
                <a:lnTo>
                  <a:pt x="1813521" y="28956"/>
                </a:lnTo>
                <a:lnTo>
                  <a:pt x="1813521" y="0"/>
                </a:lnTo>
                <a:close/>
              </a:path>
            </a:pathLst>
          </a:custGeom>
          <a:solidFill>
            <a:srgbClr val="000000"/>
          </a:solidFill>
        </p:spPr>
        <p:txBody>
          <a:bodyPr wrap="square" lIns="0" tIns="0" rIns="0" bIns="0" rtlCol="0"/>
          <a:lstStyle/>
          <a:p>
            <a:endParaRPr/>
          </a:p>
        </p:txBody>
      </p:sp>
      <p:sp>
        <p:nvSpPr>
          <p:cNvPr id="11" name="object 11"/>
          <p:cNvSpPr txBox="1"/>
          <p:nvPr/>
        </p:nvSpPr>
        <p:spPr>
          <a:xfrm>
            <a:off x="293014" y="4889754"/>
            <a:ext cx="158496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réglementés</a:t>
            </a:r>
            <a:endParaRPr sz="2400" dirty="0">
              <a:latin typeface="Times New Roman"/>
              <a:cs typeface="Times New Roman"/>
            </a:endParaRPr>
          </a:p>
        </p:txBody>
      </p:sp>
      <p:sp>
        <p:nvSpPr>
          <p:cNvPr id="12" name="object 12"/>
          <p:cNvSpPr/>
          <p:nvPr/>
        </p:nvSpPr>
        <p:spPr>
          <a:xfrm>
            <a:off x="305727" y="5239765"/>
            <a:ext cx="1560830" cy="29209"/>
          </a:xfrm>
          <a:custGeom>
            <a:avLst/>
            <a:gdLst/>
            <a:ahLst/>
            <a:cxnLst/>
            <a:rect l="l" t="t" r="r" b="b"/>
            <a:pathLst>
              <a:path w="1560830" h="29210">
                <a:moveTo>
                  <a:pt x="1560537" y="0"/>
                </a:moveTo>
                <a:lnTo>
                  <a:pt x="0" y="0"/>
                </a:lnTo>
                <a:lnTo>
                  <a:pt x="0" y="28956"/>
                </a:lnTo>
                <a:lnTo>
                  <a:pt x="1560537" y="28956"/>
                </a:lnTo>
                <a:lnTo>
                  <a:pt x="1560537" y="0"/>
                </a:lnTo>
                <a:close/>
              </a:path>
            </a:pathLst>
          </a:custGeom>
          <a:solidFill>
            <a:srgbClr val="000000"/>
          </a:solidFill>
        </p:spPr>
        <p:txBody>
          <a:bodyPr wrap="square" lIns="0" tIns="0" rIns="0" bIns="0" rtlCol="0"/>
          <a:lstStyle/>
          <a:p>
            <a:endParaRPr/>
          </a:p>
        </p:txBody>
      </p:sp>
      <p:sp>
        <p:nvSpPr>
          <p:cNvPr id="13" name="object 13"/>
          <p:cNvSpPr txBox="1"/>
          <p:nvPr/>
        </p:nvSpPr>
        <p:spPr>
          <a:xfrm>
            <a:off x="2650998" y="4595241"/>
            <a:ext cx="1762760" cy="391160"/>
          </a:xfrm>
          <a:prstGeom prst="rect">
            <a:avLst/>
          </a:prstGeom>
        </p:spPr>
        <p:txBody>
          <a:bodyPr vert="horz" wrap="square" lIns="0" tIns="12700" rIns="0" bIns="0" rtlCol="0">
            <a:spAutoFit/>
          </a:bodyPr>
          <a:lstStyle/>
          <a:p>
            <a:pPr marL="12700">
              <a:lnSpc>
                <a:spcPct val="100000"/>
              </a:lnSpc>
              <a:spcBef>
                <a:spcPts val="100"/>
              </a:spcBef>
            </a:pPr>
            <a:r>
              <a:rPr sz="2400" b="1" u="sng" dirty="0">
                <a:uFill>
                  <a:solidFill>
                    <a:srgbClr val="000000"/>
                  </a:solidFill>
                </a:uFill>
                <a:latin typeface="Times New Roman"/>
                <a:cs typeface="Times New Roman"/>
              </a:rPr>
              <a:t>Les</a:t>
            </a:r>
            <a:r>
              <a:rPr sz="2400" b="1" u="sng" spc="-10" dirty="0">
                <a:uFill>
                  <a:solidFill>
                    <a:srgbClr val="000000"/>
                  </a:solidFill>
                </a:uFill>
                <a:latin typeface="Times New Roman"/>
                <a:cs typeface="Times New Roman"/>
              </a:rPr>
              <a:t> polluants</a:t>
            </a:r>
            <a:endParaRPr sz="2400" dirty="0">
              <a:latin typeface="Times New Roman"/>
              <a:cs typeface="Times New Roman"/>
            </a:endParaRPr>
          </a:p>
        </p:txBody>
      </p:sp>
      <p:sp>
        <p:nvSpPr>
          <p:cNvPr id="14" name="object 14"/>
          <p:cNvSpPr txBox="1"/>
          <p:nvPr/>
        </p:nvSpPr>
        <p:spPr>
          <a:xfrm>
            <a:off x="2650489" y="4961382"/>
            <a:ext cx="1127760" cy="391160"/>
          </a:xfrm>
          <a:prstGeom prst="rect">
            <a:avLst/>
          </a:prstGeom>
        </p:spPr>
        <p:txBody>
          <a:bodyPr vert="horz" wrap="square" lIns="0" tIns="12700" rIns="0" bIns="0" rtlCol="0">
            <a:spAutoFit/>
          </a:bodyPr>
          <a:lstStyle/>
          <a:p>
            <a:pPr marL="12700">
              <a:lnSpc>
                <a:spcPct val="100000"/>
              </a:lnSpc>
              <a:spcBef>
                <a:spcPts val="100"/>
              </a:spcBef>
              <a:tabLst>
                <a:tab pos="546100" algn="l"/>
              </a:tabLst>
            </a:pPr>
            <a:r>
              <a:rPr sz="2400" b="1" u="sng" dirty="0">
                <a:uFill>
                  <a:solidFill>
                    <a:srgbClr val="000000"/>
                  </a:solidFill>
                </a:uFill>
                <a:latin typeface="Times New Roman"/>
                <a:cs typeface="Times New Roman"/>
              </a:rPr>
              <a:t>	</a:t>
            </a:r>
            <a:r>
              <a:rPr sz="2400" b="1" u="sng" spc="-25" dirty="0">
                <a:uFill>
                  <a:solidFill>
                    <a:srgbClr val="000000"/>
                  </a:solidFill>
                </a:uFill>
                <a:latin typeface="Times New Roman"/>
                <a:cs typeface="Times New Roman"/>
              </a:rPr>
              <a:t>non</a:t>
            </a:r>
            <a:r>
              <a:rPr sz="2400" b="1" u="sng" spc="600" dirty="0">
                <a:uFill>
                  <a:solidFill>
                    <a:srgbClr val="000000"/>
                  </a:solidFill>
                </a:uFill>
                <a:latin typeface="Times New Roman"/>
                <a:cs typeface="Times New Roman"/>
              </a:rPr>
              <a:t> </a:t>
            </a:r>
            <a:endParaRPr sz="2400" dirty="0">
              <a:latin typeface="Times New Roman"/>
              <a:cs typeface="Times New Roman"/>
            </a:endParaRPr>
          </a:p>
        </p:txBody>
      </p:sp>
      <p:sp>
        <p:nvSpPr>
          <p:cNvPr id="15" name="object 15"/>
          <p:cNvSpPr txBox="1"/>
          <p:nvPr/>
        </p:nvSpPr>
        <p:spPr>
          <a:xfrm>
            <a:off x="2650998" y="5327091"/>
            <a:ext cx="1584960" cy="391160"/>
          </a:xfrm>
          <a:prstGeom prst="rect">
            <a:avLst/>
          </a:prstGeom>
        </p:spPr>
        <p:txBody>
          <a:bodyPr vert="horz" wrap="square" lIns="0" tIns="12700" rIns="0" bIns="0" rtlCol="0">
            <a:spAutoFit/>
          </a:bodyPr>
          <a:lstStyle/>
          <a:p>
            <a:pPr marL="12700">
              <a:lnSpc>
                <a:spcPct val="100000"/>
              </a:lnSpc>
              <a:spcBef>
                <a:spcPts val="100"/>
              </a:spcBef>
            </a:pPr>
            <a:r>
              <a:rPr sz="2400" b="1" u="sng" spc="-10" dirty="0">
                <a:uFill>
                  <a:solidFill>
                    <a:srgbClr val="000000"/>
                  </a:solidFill>
                </a:uFill>
                <a:latin typeface="Times New Roman"/>
                <a:cs typeface="Times New Roman"/>
              </a:rPr>
              <a:t>réglementés</a:t>
            </a:r>
            <a:endParaRPr sz="2400" dirty="0">
              <a:latin typeface="Times New Roman"/>
              <a:cs typeface="Times New Roman"/>
            </a:endParaRPr>
          </a:p>
        </p:txBody>
      </p:sp>
      <p:sp>
        <p:nvSpPr>
          <p:cNvPr id="16" name="object 16"/>
          <p:cNvSpPr txBox="1"/>
          <p:nvPr/>
        </p:nvSpPr>
        <p:spPr>
          <a:xfrm>
            <a:off x="829424" y="2086331"/>
            <a:ext cx="7273925" cy="2320290"/>
          </a:xfrm>
          <a:prstGeom prst="rect">
            <a:avLst/>
          </a:prstGeom>
        </p:spPr>
        <p:txBody>
          <a:bodyPr vert="horz" wrap="square" lIns="0" tIns="12700" rIns="0" bIns="0" rtlCol="0">
            <a:spAutoFit/>
          </a:bodyPr>
          <a:lstStyle/>
          <a:p>
            <a:pPr marR="240665" algn="ctr">
              <a:lnSpc>
                <a:spcPct val="100000"/>
              </a:lnSpc>
              <a:spcBef>
                <a:spcPts val="100"/>
              </a:spcBef>
            </a:pPr>
            <a:r>
              <a:rPr sz="2400" b="1" u="sng" dirty="0">
                <a:uFill>
                  <a:solidFill>
                    <a:srgbClr val="000000"/>
                  </a:solidFill>
                </a:uFill>
                <a:latin typeface="Times New Roman"/>
                <a:cs typeface="Times New Roman"/>
              </a:rPr>
              <a:t>la</a:t>
            </a:r>
            <a:r>
              <a:rPr sz="2400" b="1" u="sng" spc="-15"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notion</a:t>
            </a:r>
            <a:r>
              <a:rPr sz="2400" b="1" u="sng" spc="-5"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de</a:t>
            </a:r>
            <a:r>
              <a:rPr sz="2400" b="1" u="sng" spc="-5"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famille</a:t>
            </a:r>
            <a:r>
              <a:rPr sz="2400" b="1" u="sng" spc="-40" dirty="0">
                <a:uFill>
                  <a:solidFill>
                    <a:srgbClr val="000000"/>
                  </a:solidFill>
                </a:uFill>
                <a:latin typeface="Times New Roman"/>
                <a:cs typeface="Times New Roman"/>
              </a:rPr>
              <a:t> </a:t>
            </a:r>
            <a:r>
              <a:rPr sz="2400" b="1" u="sng" spc="-10" dirty="0">
                <a:uFill>
                  <a:solidFill>
                    <a:srgbClr val="000000"/>
                  </a:solidFill>
                </a:uFill>
                <a:latin typeface="Times New Roman"/>
                <a:cs typeface="Times New Roman"/>
              </a:rPr>
              <a:t>recouvre</a:t>
            </a:r>
            <a:endParaRPr sz="2400" dirty="0">
              <a:latin typeface="Times New Roman"/>
              <a:cs typeface="Times New Roman"/>
            </a:endParaRPr>
          </a:p>
          <a:p>
            <a:pPr>
              <a:lnSpc>
                <a:spcPct val="100000"/>
              </a:lnSpc>
              <a:spcBef>
                <a:spcPts val="775"/>
              </a:spcBef>
            </a:pPr>
            <a:endParaRPr sz="2400" dirty="0">
              <a:latin typeface="Times New Roman"/>
              <a:cs typeface="Times New Roman"/>
            </a:endParaRPr>
          </a:p>
          <a:p>
            <a:pPr marL="12700" marR="5080" algn="ctr">
              <a:lnSpc>
                <a:spcPct val="143700"/>
              </a:lnSpc>
            </a:pPr>
            <a:r>
              <a:rPr sz="2400" b="1" dirty="0">
                <a:latin typeface="Times New Roman"/>
                <a:cs typeface="Times New Roman"/>
              </a:rPr>
              <a:t>caractéristiques</a:t>
            </a:r>
            <a:r>
              <a:rPr sz="2400" b="1" spc="-100" dirty="0">
                <a:latin typeface="Times New Roman"/>
                <a:cs typeface="Times New Roman"/>
              </a:rPr>
              <a:t> </a:t>
            </a:r>
            <a:r>
              <a:rPr sz="2400" b="1" dirty="0">
                <a:latin typeface="Times New Roman"/>
                <a:cs typeface="Times New Roman"/>
              </a:rPr>
              <a:t>physicochimiques</a:t>
            </a:r>
            <a:r>
              <a:rPr sz="2400" b="1" spc="-70" dirty="0">
                <a:latin typeface="Times New Roman"/>
                <a:cs typeface="Times New Roman"/>
              </a:rPr>
              <a:t> </a:t>
            </a:r>
            <a:r>
              <a:rPr sz="2400" b="1" dirty="0">
                <a:latin typeface="Times New Roman"/>
                <a:cs typeface="Times New Roman"/>
              </a:rPr>
              <a:t>précises</a:t>
            </a:r>
            <a:r>
              <a:rPr sz="2400" b="1" spc="-60" dirty="0">
                <a:latin typeface="Times New Roman"/>
                <a:cs typeface="Times New Roman"/>
              </a:rPr>
              <a:t> </a:t>
            </a:r>
            <a:r>
              <a:rPr sz="2400" b="1" spc="-65" dirty="0">
                <a:latin typeface="Times New Roman"/>
                <a:cs typeface="Times New Roman"/>
              </a:rPr>
              <a:t>(COV,</a:t>
            </a:r>
            <a:r>
              <a:rPr sz="2400" b="1" spc="-60" dirty="0">
                <a:latin typeface="Times New Roman"/>
                <a:cs typeface="Times New Roman"/>
              </a:rPr>
              <a:t> </a:t>
            </a:r>
            <a:r>
              <a:rPr sz="2400" b="1" spc="-10" dirty="0">
                <a:latin typeface="Times New Roman"/>
                <a:cs typeface="Times New Roman"/>
              </a:rPr>
              <a:t>PM..) </a:t>
            </a:r>
            <a:r>
              <a:rPr sz="2400" b="1" u="sng" dirty="0">
                <a:uFill>
                  <a:solidFill>
                    <a:srgbClr val="000000"/>
                  </a:solidFill>
                </a:uFill>
                <a:latin typeface="Times New Roman"/>
                <a:cs typeface="Times New Roman"/>
              </a:rPr>
              <a:t>une</a:t>
            </a:r>
            <a:r>
              <a:rPr sz="2400" b="1" u="sng" spc="-45"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réglementation</a:t>
            </a:r>
            <a:r>
              <a:rPr sz="2400" b="1" u="sng" spc="-75" dirty="0">
                <a:uFill>
                  <a:solidFill>
                    <a:srgbClr val="000000"/>
                  </a:solidFill>
                </a:uFill>
                <a:latin typeface="Times New Roman"/>
                <a:cs typeface="Times New Roman"/>
              </a:rPr>
              <a:t> </a:t>
            </a:r>
            <a:r>
              <a:rPr sz="2400" b="1" u="sng" spc="-10" dirty="0">
                <a:uFill>
                  <a:solidFill>
                    <a:srgbClr val="000000"/>
                  </a:solidFill>
                </a:uFill>
                <a:latin typeface="Times New Roman"/>
                <a:cs typeface="Times New Roman"/>
              </a:rPr>
              <a:t>particulière</a:t>
            </a:r>
            <a:r>
              <a:rPr sz="2400" b="1" spc="-10" dirty="0">
                <a:latin typeface="Times New Roman"/>
                <a:cs typeface="Times New Roman"/>
              </a:rPr>
              <a:t>,</a:t>
            </a:r>
            <a:endParaRPr sz="2400" dirty="0">
              <a:latin typeface="Times New Roman"/>
              <a:cs typeface="Times New Roman"/>
            </a:endParaRPr>
          </a:p>
          <a:p>
            <a:pPr marL="22225" algn="ctr">
              <a:lnSpc>
                <a:spcPct val="100000"/>
              </a:lnSpc>
              <a:spcBef>
                <a:spcPts val="495"/>
              </a:spcBef>
            </a:pPr>
            <a:r>
              <a:rPr sz="2400" b="1" u="sng" spc="-10" dirty="0">
                <a:uFill>
                  <a:solidFill>
                    <a:srgbClr val="000000"/>
                  </a:solidFill>
                </a:uFill>
                <a:latin typeface="Times New Roman"/>
                <a:cs typeface="Times New Roman"/>
              </a:rPr>
              <a:t>effets</a:t>
            </a:r>
            <a:endParaRPr sz="2400" dirty="0">
              <a:latin typeface="Times New Roman"/>
              <a:cs typeface="Times New Roman"/>
            </a:endParaRPr>
          </a:p>
        </p:txBody>
      </p:sp>
      <p:grpSp>
        <p:nvGrpSpPr>
          <p:cNvPr id="17" name="object 17"/>
          <p:cNvGrpSpPr/>
          <p:nvPr/>
        </p:nvGrpSpPr>
        <p:grpSpPr>
          <a:xfrm>
            <a:off x="951357" y="2605863"/>
            <a:ext cx="7843520" cy="1902433"/>
            <a:chOff x="829424" y="2526310"/>
            <a:chExt cx="7843520" cy="1902433"/>
          </a:xfrm>
        </p:grpSpPr>
        <p:sp>
          <p:nvSpPr>
            <p:cNvPr id="18" name="object 18"/>
            <p:cNvSpPr/>
            <p:nvPr/>
          </p:nvSpPr>
          <p:spPr>
            <a:xfrm>
              <a:off x="963929" y="3487054"/>
              <a:ext cx="5628640" cy="29209"/>
            </a:xfrm>
            <a:custGeom>
              <a:avLst/>
              <a:gdLst/>
              <a:ahLst/>
              <a:cxnLst/>
              <a:rect l="l" t="t" r="r" b="b"/>
              <a:pathLst>
                <a:path w="5628640" h="29210">
                  <a:moveTo>
                    <a:pt x="5628170" y="0"/>
                  </a:moveTo>
                  <a:lnTo>
                    <a:pt x="0" y="0"/>
                  </a:lnTo>
                  <a:lnTo>
                    <a:pt x="0" y="28956"/>
                  </a:lnTo>
                  <a:lnTo>
                    <a:pt x="5628170" y="28956"/>
                  </a:lnTo>
                  <a:lnTo>
                    <a:pt x="5628170" y="0"/>
                  </a:lnTo>
                  <a:close/>
                </a:path>
              </a:pathLst>
            </a:custGeom>
            <a:solidFill>
              <a:srgbClr val="000000"/>
            </a:solidFill>
          </p:spPr>
          <p:txBody>
            <a:bodyPr wrap="square" lIns="0" tIns="0" rIns="0" bIns="0" rtlCol="0"/>
            <a:lstStyle/>
            <a:p>
              <a:endParaRPr/>
            </a:p>
          </p:txBody>
        </p:sp>
        <p:sp>
          <p:nvSpPr>
            <p:cNvPr id="19" name="object 19"/>
            <p:cNvSpPr/>
            <p:nvPr/>
          </p:nvSpPr>
          <p:spPr>
            <a:xfrm>
              <a:off x="4220400" y="2573725"/>
              <a:ext cx="245985" cy="393700"/>
            </a:xfrm>
            <a:custGeom>
              <a:avLst/>
              <a:gdLst/>
              <a:ahLst/>
              <a:cxnLst/>
              <a:rect l="l" t="t" r="r" b="b"/>
              <a:pathLst>
                <a:path w="273050" h="393700">
                  <a:moveTo>
                    <a:pt x="109220" y="0"/>
                  </a:moveTo>
                  <a:lnTo>
                    <a:pt x="0" y="0"/>
                  </a:lnTo>
                  <a:lnTo>
                    <a:pt x="0" y="393700"/>
                  </a:lnTo>
                  <a:lnTo>
                    <a:pt x="109220" y="393700"/>
                  </a:lnTo>
                  <a:lnTo>
                    <a:pt x="109220" y="0"/>
                  </a:lnTo>
                  <a:close/>
                </a:path>
                <a:path w="273050" h="393700">
                  <a:moveTo>
                    <a:pt x="273050" y="0"/>
                  </a:moveTo>
                  <a:lnTo>
                    <a:pt x="163830" y="0"/>
                  </a:lnTo>
                  <a:lnTo>
                    <a:pt x="163830" y="393700"/>
                  </a:lnTo>
                  <a:lnTo>
                    <a:pt x="273050" y="393700"/>
                  </a:lnTo>
                  <a:lnTo>
                    <a:pt x="273050" y="0"/>
                  </a:lnTo>
                  <a:close/>
                </a:path>
              </a:pathLst>
            </a:custGeom>
            <a:solidFill>
              <a:srgbClr val="93C500"/>
            </a:solidFill>
          </p:spPr>
          <p:txBody>
            <a:bodyPr wrap="square" lIns="0" tIns="0" rIns="0" bIns="0" rtlCol="0"/>
            <a:lstStyle/>
            <a:p>
              <a:endParaRPr/>
            </a:p>
          </p:txBody>
        </p:sp>
        <p:sp>
          <p:nvSpPr>
            <p:cNvPr id="20" name="object 20"/>
            <p:cNvSpPr/>
            <p:nvPr/>
          </p:nvSpPr>
          <p:spPr>
            <a:xfrm>
              <a:off x="4193336" y="2526310"/>
              <a:ext cx="273050" cy="393700"/>
            </a:xfrm>
            <a:custGeom>
              <a:avLst/>
              <a:gdLst/>
              <a:ahLst/>
              <a:cxnLst/>
              <a:rect l="l" t="t" r="r" b="b"/>
              <a:pathLst>
                <a:path w="273050" h="393700">
                  <a:moveTo>
                    <a:pt x="273050" y="0"/>
                  </a:moveTo>
                  <a:lnTo>
                    <a:pt x="273050" y="393700"/>
                  </a:lnTo>
                  <a:lnTo>
                    <a:pt x="163830" y="393700"/>
                  </a:lnTo>
                  <a:lnTo>
                    <a:pt x="163830" y="0"/>
                  </a:lnTo>
                  <a:lnTo>
                    <a:pt x="273050" y="0"/>
                  </a:lnTo>
                  <a:close/>
                </a:path>
                <a:path w="273050" h="393700">
                  <a:moveTo>
                    <a:pt x="109220" y="0"/>
                  </a:moveTo>
                  <a:lnTo>
                    <a:pt x="109220" y="393700"/>
                  </a:lnTo>
                  <a:lnTo>
                    <a:pt x="0" y="393700"/>
                  </a:lnTo>
                  <a:lnTo>
                    <a:pt x="0" y="0"/>
                  </a:lnTo>
                  <a:lnTo>
                    <a:pt x="109220" y="0"/>
                  </a:lnTo>
                  <a:close/>
                </a:path>
              </a:pathLst>
            </a:custGeom>
            <a:ln w="15875">
              <a:solidFill>
                <a:srgbClr val="6B9100"/>
              </a:solidFill>
            </a:ln>
          </p:spPr>
          <p:txBody>
            <a:bodyPr wrap="square" lIns="0" tIns="0" rIns="0" bIns="0" rtlCol="0"/>
            <a:lstStyle/>
            <a:p>
              <a:endParaRPr/>
            </a:p>
          </p:txBody>
        </p:sp>
        <p:sp>
          <p:nvSpPr>
            <p:cNvPr id="21" name="object 21"/>
            <p:cNvSpPr/>
            <p:nvPr/>
          </p:nvSpPr>
          <p:spPr>
            <a:xfrm>
              <a:off x="829424" y="3786123"/>
              <a:ext cx="7843520" cy="642620"/>
            </a:xfrm>
            <a:custGeom>
              <a:avLst/>
              <a:gdLst/>
              <a:ahLst/>
              <a:cxnLst/>
              <a:rect l="l" t="t" r="r" b="b"/>
              <a:pathLst>
                <a:path w="7843520" h="642620">
                  <a:moveTo>
                    <a:pt x="342290" y="272707"/>
                  </a:moveTo>
                  <a:lnTo>
                    <a:pt x="341363" y="258114"/>
                  </a:lnTo>
                  <a:lnTo>
                    <a:pt x="335038" y="244932"/>
                  </a:lnTo>
                  <a:lnTo>
                    <a:pt x="323761" y="234823"/>
                  </a:lnTo>
                  <a:lnTo>
                    <a:pt x="309448" y="229971"/>
                  </a:lnTo>
                  <a:lnTo>
                    <a:pt x="294868" y="230924"/>
                  </a:lnTo>
                  <a:lnTo>
                    <a:pt x="281698" y="237261"/>
                  </a:lnTo>
                  <a:lnTo>
                    <a:pt x="271627" y="248539"/>
                  </a:lnTo>
                  <a:lnTo>
                    <a:pt x="209105" y="355307"/>
                  </a:lnTo>
                  <a:lnTo>
                    <a:pt x="209575" y="72390"/>
                  </a:lnTo>
                  <a:lnTo>
                    <a:pt x="133375" y="72263"/>
                  </a:lnTo>
                  <a:lnTo>
                    <a:pt x="133108" y="229539"/>
                  </a:lnTo>
                  <a:lnTo>
                    <a:pt x="132994" y="355307"/>
                  </a:lnTo>
                  <a:lnTo>
                    <a:pt x="132905" y="355142"/>
                  </a:lnTo>
                  <a:lnTo>
                    <a:pt x="70751" y="248158"/>
                  </a:lnTo>
                  <a:lnTo>
                    <a:pt x="60706" y="236855"/>
                  </a:lnTo>
                  <a:lnTo>
                    <a:pt x="47561" y="230492"/>
                  </a:lnTo>
                  <a:lnTo>
                    <a:pt x="32981" y="229539"/>
                  </a:lnTo>
                  <a:lnTo>
                    <a:pt x="18669" y="234442"/>
                  </a:lnTo>
                  <a:lnTo>
                    <a:pt x="7340" y="244462"/>
                  </a:lnTo>
                  <a:lnTo>
                    <a:pt x="977" y="257581"/>
                  </a:lnTo>
                  <a:lnTo>
                    <a:pt x="0" y="272148"/>
                  </a:lnTo>
                  <a:lnTo>
                    <a:pt x="4864" y="286512"/>
                  </a:lnTo>
                  <a:lnTo>
                    <a:pt x="170675" y="571754"/>
                  </a:lnTo>
                  <a:lnTo>
                    <a:pt x="214909" y="496189"/>
                  </a:lnTo>
                  <a:lnTo>
                    <a:pt x="337388" y="287020"/>
                  </a:lnTo>
                  <a:lnTo>
                    <a:pt x="342290" y="272707"/>
                  </a:lnTo>
                  <a:close/>
                </a:path>
                <a:path w="7843520" h="642620">
                  <a:moveTo>
                    <a:pt x="2699753" y="343319"/>
                  </a:moveTo>
                  <a:lnTo>
                    <a:pt x="2698839" y="328739"/>
                  </a:lnTo>
                  <a:lnTo>
                    <a:pt x="2692514" y="315595"/>
                  </a:lnTo>
                  <a:lnTo>
                    <a:pt x="2681236" y="305562"/>
                  </a:lnTo>
                  <a:lnTo>
                    <a:pt x="2666911" y="300634"/>
                  </a:lnTo>
                  <a:lnTo>
                    <a:pt x="2652318" y="301548"/>
                  </a:lnTo>
                  <a:lnTo>
                    <a:pt x="2639136" y="307873"/>
                  </a:lnTo>
                  <a:lnTo>
                    <a:pt x="2629039" y="319151"/>
                  </a:lnTo>
                  <a:lnTo>
                    <a:pt x="2566543" y="425843"/>
                  </a:lnTo>
                  <a:lnTo>
                    <a:pt x="2567063" y="143002"/>
                  </a:lnTo>
                  <a:lnTo>
                    <a:pt x="2490863" y="142875"/>
                  </a:lnTo>
                  <a:lnTo>
                    <a:pt x="2490571" y="300151"/>
                  </a:lnTo>
                  <a:lnTo>
                    <a:pt x="2490457" y="425843"/>
                  </a:lnTo>
                  <a:lnTo>
                    <a:pt x="2528354" y="491070"/>
                  </a:lnTo>
                  <a:lnTo>
                    <a:pt x="2490343" y="425665"/>
                  </a:lnTo>
                  <a:lnTo>
                    <a:pt x="2428252" y="318770"/>
                  </a:lnTo>
                  <a:lnTo>
                    <a:pt x="2418156" y="307467"/>
                  </a:lnTo>
                  <a:lnTo>
                    <a:pt x="2405011" y="301104"/>
                  </a:lnTo>
                  <a:lnTo>
                    <a:pt x="2390419" y="300151"/>
                  </a:lnTo>
                  <a:lnTo>
                    <a:pt x="2376055" y="305054"/>
                  </a:lnTo>
                  <a:lnTo>
                    <a:pt x="2364765" y="315087"/>
                  </a:lnTo>
                  <a:lnTo>
                    <a:pt x="2358428" y="328231"/>
                  </a:lnTo>
                  <a:lnTo>
                    <a:pt x="2357475" y="342811"/>
                  </a:lnTo>
                  <a:lnTo>
                    <a:pt x="2362339" y="357124"/>
                  </a:lnTo>
                  <a:lnTo>
                    <a:pt x="2528074" y="642366"/>
                  </a:lnTo>
                  <a:lnTo>
                    <a:pt x="2572321" y="566801"/>
                  </a:lnTo>
                  <a:lnTo>
                    <a:pt x="2694825" y="357632"/>
                  </a:lnTo>
                  <a:lnTo>
                    <a:pt x="2699753" y="343319"/>
                  </a:lnTo>
                  <a:close/>
                </a:path>
                <a:path w="7843520" h="642620">
                  <a:moveTo>
                    <a:pt x="5342928" y="343319"/>
                  </a:moveTo>
                  <a:lnTo>
                    <a:pt x="5341975" y="328739"/>
                  </a:lnTo>
                  <a:lnTo>
                    <a:pt x="5335638" y="315595"/>
                  </a:lnTo>
                  <a:lnTo>
                    <a:pt x="5324360" y="305562"/>
                  </a:lnTo>
                  <a:lnTo>
                    <a:pt x="5310060" y="300634"/>
                  </a:lnTo>
                  <a:lnTo>
                    <a:pt x="5295506" y="301548"/>
                  </a:lnTo>
                  <a:lnTo>
                    <a:pt x="5282362" y="307873"/>
                  </a:lnTo>
                  <a:lnTo>
                    <a:pt x="5272290" y="319151"/>
                  </a:lnTo>
                  <a:lnTo>
                    <a:pt x="5209756" y="425919"/>
                  </a:lnTo>
                  <a:lnTo>
                    <a:pt x="5210187" y="143002"/>
                  </a:lnTo>
                  <a:lnTo>
                    <a:pt x="5133987" y="142875"/>
                  </a:lnTo>
                  <a:lnTo>
                    <a:pt x="5133746" y="300151"/>
                  </a:lnTo>
                  <a:lnTo>
                    <a:pt x="5133619" y="425919"/>
                  </a:lnTo>
                  <a:lnTo>
                    <a:pt x="5071376" y="318770"/>
                  </a:lnTo>
                  <a:lnTo>
                    <a:pt x="5061343" y="307467"/>
                  </a:lnTo>
                  <a:lnTo>
                    <a:pt x="5048186" y="301104"/>
                  </a:lnTo>
                  <a:lnTo>
                    <a:pt x="5033619" y="300151"/>
                  </a:lnTo>
                  <a:lnTo>
                    <a:pt x="5019306" y="305054"/>
                  </a:lnTo>
                  <a:lnTo>
                    <a:pt x="5007991" y="315087"/>
                  </a:lnTo>
                  <a:lnTo>
                    <a:pt x="5001628" y="328231"/>
                  </a:lnTo>
                  <a:lnTo>
                    <a:pt x="5000676" y="342811"/>
                  </a:lnTo>
                  <a:lnTo>
                    <a:pt x="5005590" y="357124"/>
                  </a:lnTo>
                  <a:lnTo>
                    <a:pt x="5171325" y="642366"/>
                  </a:lnTo>
                  <a:lnTo>
                    <a:pt x="5215572" y="566801"/>
                  </a:lnTo>
                  <a:lnTo>
                    <a:pt x="5338076" y="357632"/>
                  </a:lnTo>
                  <a:lnTo>
                    <a:pt x="5342928" y="343319"/>
                  </a:lnTo>
                  <a:close/>
                </a:path>
                <a:path w="7843520" h="642620">
                  <a:moveTo>
                    <a:pt x="7843253" y="200444"/>
                  </a:moveTo>
                  <a:lnTo>
                    <a:pt x="7842339" y="185864"/>
                  </a:lnTo>
                  <a:lnTo>
                    <a:pt x="7836014" y="172720"/>
                  </a:lnTo>
                  <a:lnTo>
                    <a:pt x="7824737" y="162687"/>
                  </a:lnTo>
                  <a:lnTo>
                    <a:pt x="7810411" y="157759"/>
                  </a:lnTo>
                  <a:lnTo>
                    <a:pt x="7795844" y="158673"/>
                  </a:lnTo>
                  <a:lnTo>
                    <a:pt x="7782687" y="164998"/>
                  </a:lnTo>
                  <a:lnTo>
                    <a:pt x="7772667" y="176276"/>
                  </a:lnTo>
                  <a:lnTo>
                    <a:pt x="7710132" y="283044"/>
                  </a:lnTo>
                  <a:lnTo>
                    <a:pt x="7710564" y="127"/>
                  </a:lnTo>
                  <a:lnTo>
                    <a:pt x="7634364" y="0"/>
                  </a:lnTo>
                  <a:lnTo>
                    <a:pt x="7634122" y="157276"/>
                  </a:lnTo>
                  <a:lnTo>
                    <a:pt x="7633995" y="283044"/>
                  </a:lnTo>
                  <a:lnTo>
                    <a:pt x="7571753" y="175895"/>
                  </a:lnTo>
                  <a:lnTo>
                    <a:pt x="7561720" y="164592"/>
                  </a:lnTo>
                  <a:lnTo>
                    <a:pt x="7548575" y="158229"/>
                  </a:lnTo>
                  <a:lnTo>
                    <a:pt x="7533995" y="157276"/>
                  </a:lnTo>
                  <a:lnTo>
                    <a:pt x="7519683" y="162179"/>
                  </a:lnTo>
                  <a:lnTo>
                    <a:pt x="7508367" y="172212"/>
                  </a:lnTo>
                  <a:lnTo>
                    <a:pt x="7501991" y="185356"/>
                  </a:lnTo>
                  <a:lnTo>
                    <a:pt x="7501001" y="199936"/>
                  </a:lnTo>
                  <a:lnTo>
                    <a:pt x="7505840" y="214249"/>
                  </a:lnTo>
                  <a:lnTo>
                    <a:pt x="7671702" y="499491"/>
                  </a:lnTo>
                  <a:lnTo>
                    <a:pt x="7715910" y="423926"/>
                  </a:lnTo>
                  <a:lnTo>
                    <a:pt x="7838326" y="214757"/>
                  </a:lnTo>
                  <a:lnTo>
                    <a:pt x="7843253" y="200444"/>
                  </a:lnTo>
                  <a:close/>
                </a:path>
              </a:pathLst>
            </a:custGeom>
            <a:solidFill>
              <a:srgbClr val="93C500"/>
            </a:solidFill>
          </p:spPr>
          <p:txBody>
            <a:bodyPr wrap="square" lIns="0" tIns="0" rIns="0" bIns="0" rtlCol="0"/>
            <a:lstStyle/>
            <a:p>
              <a:endParaRPr/>
            </a:p>
          </p:txBody>
        </p:sp>
      </p:grpSp>
      <p:sp>
        <p:nvSpPr>
          <p:cNvPr id="22" name="object 22"/>
          <p:cNvSpPr txBox="1"/>
          <p:nvPr/>
        </p:nvSpPr>
        <p:spPr>
          <a:xfrm>
            <a:off x="5294503" y="4595241"/>
            <a:ext cx="176276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Les </a:t>
            </a:r>
            <a:r>
              <a:rPr sz="2400" b="1" spc="-10" dirty="0">
                <a:latin typeface="Times New Roman"/>
                <a:cs typeface="Times New Roman"/>
              </a:rPr>
              <a:t>polluants</a:t>
            </a:r>
            <a:endParaRPr sz="2400" dirty="0">
              <a:latin typeface="Times New Roman"/>
              <a:cs typeface="Times New Roman"/>
            </a:endParaRPr>
          </a:p>
        </p:txBody>
      </p:sp>
      <p:sp>
        <p:nvSpPr>
          <p:cNvPr id="23" name="object 23"/>
          <p:cNvSpPr txBox="1"/>
          <p:nvPr/>
        </p:nvSpPr>
        <p:spPr>
          <a:xfrm>
            <a:off x="5722746" y="4961382"/>
            <a:ext cx="920115"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gazeux</a:t>
            </a:r>
            <a:endParaRPr sz="2400" dirty="0">
              <a:latin typeface="Times New Roman"/>
              <a:cs typeface="Times New Roman"/>
            </a:endParaRPr>
          </a:p>
        </p:txBody>
      </p:sp>
      <p:sp>
        <p:nvSpPr>
          <p:cNvPr id="24" name="object 24"/>
          <p:cNvSpPr txBox="1"/>
          <p:nvPr/>
        </p:nvSpPr>
        <p:spPr>
          <a:xfrm>
            <a:off x="7970901" y="4426966"/>
            <a:ext cx="482600" cy="391160"/>
          </a:xfrm>
          <a:prstGeom prst="rect">
            <a:avLst/>
          </a:prstGeom>
        </p:spPr>
        <p:txBody>
          <a:bodyPr vert="horz" wrap="square" lIns="0" tIns="12700" rIns="0" bIns="0" rtlCol="0">
            <a:spAutoFit/>
          </a:bodyPr>
          <a:lstStyle/>
          <a:p>
            <a:pPr marL="12700">
              <a:lnSpc>
                <a:spcPct val="100000"/>
              </a:lnSpc>
              <a:spcBef>
                <a:spcPts val="100"/>
              </a:spcBef>
            </a:pPr>
            <a:r>
              <a:rPr sz="2400" b="1" spc="-25" dirty="0">
                <a:latin typeface="Times New Roman"/>
                <a:cs typeface="Times New Roman"/>
              </a:rPr>
              <a:t>Les</a:t>
            </a:r>
            <a:endParaRPr sz="2400">
              <a:latin typeface="Times New Roman"/>
              <a:cs typeface="Times New Roman"/>
            </a:endParaRPr>
          </a:p>
        </p:txBody>
      </p:sp>
      <p:sp>
        <p:nvSpPr>
          <p:cNvPr id="25" name="object 25"/>
          <p:cNvSpPr txBox="1"/>
          <p:nvPr/>
        </p:nvSpPr>
        <p:spPr>
          <a:xfrm>
            <a:off x="7565517" y="4975605"/>
            <a:ext cx="122936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polluants</a:t>
            </a:r>
            <a:endParaRPr sz="2400">
              <a:latin typeface="Times New Roman"/>
              <a:cs typeface="Times New Roman"/>
            </a:endParaRPr>
          </a:p>
        </p:txBody>
      </p:sp>
      <p:sp>
        <p:nvSpPr>
          <p:cNvPr id="26" name="object 26"/>
          <p:cNvSpPr txBox="1"/>
          <p:nvPr/>
        </p:nvSpPr>
        <p:spPr>
          <a:xfrm>
            <a:off x="7339965" y="5524296"/>
            <a:ext cx="1681480" cy="391795"/>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particulaires</a:t>
            </a:r>
            <a:endParaRPr sz="2400">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16E6DBF-82B5-4B52-B1C5-E1C756AC5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es formules chimiques sont écrites sur une feuille">
            <a:extLst>
              <a:ext uri="{FF2B5EF4-FFF2-40B4-BE49-F238E27FC236}">
                <a16:creationId xmlns:a16="http://schemas.microsoft.com/office/drawing/2014/main" id="{DE9E3FC7-08FD-783B-42E6-DA7EDCF2C033}"/>
              </a:ext>
            </a:extLst>
          </p:cNvPr>
          <p:cNvPicPr>
            <a:picLocks noChangeAspect="1"/>
          </p:cNvPicPr>
          <p:nvPr/>
        </p:nvPicPr>
        <p:blipFill rotWithShape="1">
          <a:blip r:embed="rId2"/>
          <a:srcRect l="286" r="24714"/>
          <a:stretch/>
        </p:blipFill>
        <p:spPr>
          <a:xfrm>
            <a:off x="20" y="10"/>
            <a:ext cx="9143980" cy="6857990"/>
          </a:xfrm>
          <a:prstGeom prst="rect">
            <a:avLst/>
          </a:prstGeom>
        </p:spPr>
      </p:pic>
      <p:grpSp>
        <p:nvGrpSpPr>
          <p:cNvPr id="19" name="Group 18">
            <a:extLst>
              <a:ext uri="{FF2B5EF4-FFF2-40B4-BE49-F238E27FC236}">
                <a16:creationId xmlns:a16="http://schemas.microsoft.com/office/drawing/2014/main" id="{D74D7E9A-D874-4F02-8A2D-F9CD220591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8550" y="423123"/>
            <a:ext cx="3162164" cy="5935132"/>
            <a:chOff x="438068" y="457200"/>
            <a:chExt cx="3703320" cy="5935132"/>
          </a:xfrm>
        </p:grpSpPr>
        <p:sp>
          <p:nvSpPr>
            <p:cNvPr id="20" name="Rectangle 19">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9" name="ZoneTexte 2">
            <a:extLst>
              <a:ext uri="{FF2B5EF4-FFF2-40B4-BE49-F238E27FC236}">
                <a16:creationId xmlns:a16="http://schemas.microsoft.com/office/drawing/2014/main" id="{BF60B9C2-8EA1-0ED7-392D-503454CAB928}"/>
              </a:ext>
            </a:extLst>
          </p:cNvPr>
          <p:cNvSpPr txBox="1"/>
          <p:nvPr/>
        </p:nvSpPr>
        <p:spPr>
          <a:xfrm>
            <a:off x="508898" y="518121"/>
            <a:ext cx="2798107" cy="5484746"/>
          </a:xfrm>
          <a:prstGeom prst="rect">
            <a:avLst/>
          </a:prstGeom>
        </p:spPr>
        <p:txBody>
          <a:bodyPr vert="horz" lIns="91440" tIns="45720" rIns="91440" bIns="45720" rtlCol="0" anchor="ctr">
            <a:noAutofit/>
          </a:bodyPr>
          <a:lstStyle/>
          <a:p>
            <a:pPr algn="just">
              <a:lnSpc>
                <a:spcPct val="90000"/>
              </a:lnSpc>
              <a:spcBef>
                <a:spcPct val="20000"/>
              </a:spcBef>
              <a:spcAft>
                <a:spcPts val="600"/>
              </a:spcAft>
              <a:buClr>
                <a:schemeClr val="accent2"/>
              </a:buClr>
              <a:buSzPct val="92000"/>
              <a:buFont typeface="Wingdings 2" panose="05020102010507070707" pitchFamily="18" charset="2"/>
              <a:buChar char=""/>
            </a:pPr>
            <a:r>
              <a:rPr lang="en-US" b="1" dirty="0">
                <a:solidFill>
                  <a:srgbClr val="0070C0"/>
                </a:solidFill>
                <a:latin typeface="Times New Roman" panose="02020603050405020304" pitchFamily="18" charset="0"/>
                <a:cs typeface="Times New Roman" panose="02020603050405020304" pitchFamily="18" charset="0"/>
              </a:rPr>
              <a:t>Les </a:t>
            </a:r>
            <a:r>
              <a:rPr lang="en-US" b="1" dirty="0" err="1">
                <a:solidFill>
                  <a:srgbClr val="0070C0"/>
                </a:solidFill>
                <a:latin typeface="Times New Roman" panose="02020603050405020304" pitchFamily="18" charset="0"/>
                <a:cs typeface="Times New Roman" panose="02020603050405020304" pitchFamily="18" charset="0"/>
              </a:rPr>
              <a:t>polluants</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réglementés</a:t>
            </a:r>
            <a:endParaRPr lang="en-US" b="1" dirty="0">
              <a:solidFill>
                <a:srgbClr val="0070C0"/>
              </a:solidFill>
              <a:latin typeface="Times New Roman" panose="02020603050405020304" pitchFamily="18" charset="0"/>
              <a:cs typeface="Times New Roman" panose="02020603050405020304" pitchFamily="18" charset="0"/>
            </a:endParaRPr>
          </a:p>
          <a:p>
            <a:pPr algn="just">
              <a:lnSpc>
                <a:spcPct val="90000"/>
              </a:lnSpc>
              <a:spcBef>
                <a:spcPct val="20000"/>
              </a:spcBef>
              <a:spcAft>
                <a:spcPts val="600"/>
              </a:spcAft>
              <a:buClr>
                <a:schemeClr val="accent2"/>
              </a:buClr>
              <a:buSzPct val="92000"/>
            </a:pPr>
            <a:r>
              <a:rPr lang="en-US" dirty="0">
                <a:latin typeface="Times New Roman" panose="02020603050405020304" pitchFamily="18" charset="0"/>
                <a:cs typeface="Times New Roman" panose="02020603050405020304" pitchFamily="18" charset="0"/>
              </a:rPr>
              <a:t>7 </a:t>
            </a:r>
            <a:r>
              <a:rPr lang="en-US" dirty="0" err="1">
                <a:latin typeface="Times New Roman" panose="02020603050405020304" pitchFamily="18" charset="0"/>
                <a:cs typeface="Times New Roman" panose="02020603050405020304" pitchFamily="18" charset="0"/>
              </a:rPr>
              <a:t>polluants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réglementés</a:t>
            </a:r>
            <a:r>
              <a:rPr lang="en-US" dirty="0">
                <a:latin typeface="Times New Roman" panose="02020603050405020304" pitchFamily="18" charset="0"/>
                <a:cs typeface="Times New Roman" panose="02020603050405020304" pitchFamily="18" charset="0"/>
              </a:rPr>
              <a:t> et font </a:t>
            </a:r>
            <a:r>
              <a:rPr lang="en-US" dirty="0" err="1">
                <a:latin typeface="Times New Roman" panose="02020603050405020304" pitchFamily="18" charset="0"/>
                <a:cs typeface="Times New Roman" panose="02020603050405020304" pitchFamily="18" charset="0"/>
              </a:rPr>
              <a:t>l’objet</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mesures</a:t>
            </a:r>
            <a:r>
              <a:rPr lang="en-US" dirty="0">
                <a:latin typeface="Times New Roman" panose="02020603050405020304" pitchFamily="18" charset="0"/>
                <a:cs typeface="Times New Roman" panose="02020603050405020304" pitchFamily="18" charset="0"/>
              </a:rPr>
              <a:t> continues dans </a:t>
            </a:r>
            <a:r>
              <a:rPr lang="en-US" dirty="0" err="1">
                <a:latin typeface="Times New Roman" panose="02020603050405020304" pitchFamily="18" charset="0"/>
                <a:cs typeface="Times New Roman" panose="02020603050405020304" pitchFamily="18" charset="0"/>
              </a:rPr>
              <a:t>l’air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réalisées</a:t>
            </a:r>
            <a:r>
              <a:rPr lang="en-US" dirty="0">
                <a:latin typeface="Times New Roman" panose="02020603050405020304" pitchFamily="18" charset="0"/>
                <a:cs typeface="Times New Roman" panose="02020603050405020304" pitchFamily="18" charset="0"/>
              </a:rPr>
              <a:t> par les associations de surveillance de la </a:t>
            </a:r>
            <a:r>
              <a:rPr lang="en-US" dirty="0" err="1">
                <a:latin typeface="Times New Roman" panose="02020603050405020304" pitchFamily="18" charset="0"/>
                <a:cs typeface="Times New Roman" panose="02020603050405020304" pitchFamily="18" charset="0"/>
              </a:rPr>
              <a:t>qualité</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l’air</a:t>
            </a:r>
            <a:r>
              <a:rPr lang="en-US" dirty="0">
                <a:latin typeface="Times New Roman" panose="02020603050405020304" pitchFamily="18" charset="0"/>
                <a:cs typeface="Times New Roman" panose="02020603050405020304" pitchFamily="18" charset="0"/>
              </a:rPr>
              <a:t>: le </a:t>
            </a:r>
            <a:r>
              <a:rPr lang="en-US" dirty="0" err="1">
                <a:latin typeface="Times New Roman" panose="02020603050405020304" pitchFamily="18" charset="0"/>
                <a:cs typeface="Times New Roman" panose="02020603050405020304" pitchFamily="18" charset="0"/>
              </a:rPr>
              <a:t>dioxyde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soufre</a:t>
            </a:r>
            <a:r>
              <a:rPr lang="en-US" dirty="0">
                <a:latin typeface="Times New Roman" panose="02020603050405020304" pitchFamily="18" charset="0"/>
                <a:cs typeface="Times New Roman" panose="02020603050405020304" pitchFamily="18" charset="0"/>
              </a:rPr>
              <a:t> : SO2 ; le </a:t>
            </a:r>
            <a:r>
              <a:rPr lang="en-US" dirty="0" err="1">
                <a:latin typeface="Times New Roman" panose="02020603050405020304" pitchFamily="18" charset="0"/>
                <a:cs typeface="Times New Roman" panose="02020603050405020304" pitchFamily="18" charset="0"/>
              </a:rPr>
              <a:t>monoxyde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carbone</a:t>
            </a:r>
            <a:r>
              <a:rPr lang="en-US" dirty="0">
                <a:latin typeface="Times New Roman" panose="02020603050405020304" pitchFamily="18" charset="0"/>
                <a:cs typeface="Times New Roman" panose="02020603050405020304" pitchFamily="18" charset="0"/>
              </a:rPr>
              <a:t> : CO ; le </a:t>
            </a:r>
            <a:r>
              <a:rPr lang="en-US" dirty="0" err="1">
                <a:latin typeface="Times New Roman" panose="02020603050405020304" pitchFamily="18" charset="0"/>
                <a:cs typeface="Times New Roman" panose="02020603050405020304" pitchFamily="18" charset="0"/>
              </a:rPr>
              <a:t>dioxyde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d’azote</a:t>
            </a:r>
            <a:r>
              <a:rPr lang="en-US" dirty="0">
                <a:latin typeface="Times New Roman" panose="02020603050405020304" pitchFamily="18" charset="0"/>
                <a:cs typeface="Times New Roman" panose="02020603050405020304" pitchFamily="18" charset="0"/>
              </a:rPr>
              <a:t> : NO2 ; </a:t>
            </a:r>
            <a:r>
              <a:rPr lang="en-US" dirty="0" err="1">
                <a:latin typeface="Times New Roman" panose="02020603050405020304" pitchFamily="18" charset="0"/>
                <a:cs typeface="Times New Roman" panose="02020603050405020304" pitchFamily="18" charset="0"/>
              </a:rPr>
              <a:t>l’ozone</a:t>
            </a:r>
            <a:r>
              <a:rPr lang="en-US" dirty="0">
                <a:latin typeface="Times New Roman" panose="02020603050405020304" pitchFamily="18" charset="0"/>
                <a:cs typeface="Times New Roman" panose="02020603050405020304" pitchFamily="18" charset="0"/>
              </a:rPr>
              <a:t> : O3 ; les </a:t>
            </a:r>
            <a:r>
              <a:rPr lang="en-US" dirty="0" err="1">
                <a:latin typeface="Times New Roman" panose="02020603050405020304" pitchFamily="18" charset="0"/>
                <a:cs typeface="Times New Roman" panose="02020603050405020304" pitchFamily="18" charset="0"/>
              </a:rPr>
              <a:t>particules</a:t>
            </a:r>
            <a:r>
              <a:rPr lang="en-US" dirty="0">
                <a:latin typeface="Times New Roman" panose="02020603050405020304" pitchFamily="18" charset="0"/>
                <a:cs typeface="Times New Roman" panose="02020603050405020304" pitchFamily="18" charset="0"/>
              </a:rPr>
              <a:t> (PM10) ; le </a:t>
            </a:r>
            <a:r>
              <a:rPr lang="en-US" dirty="0" err="1">
                <a:latin typeface="Times New Roman" panose="02020603050405020304" pitchFamily="18" charset="0"/>
                <a:cs typeface="Times New Roman" panose="02020603050405020304" pitchFamily="18" charset="0"/>
              </a:rPr>
              <a:t>benzène</a:t>
            </a:r>
            <a:r>
              <a:rPr lang="en-US" dirty="0">
                <a:latin typeface="Times New Roman" panose="02020603050405020304" pitchFamily="18" charset="0"/>
                <a:cs typeface="Times New Roman" panose="02020603050405020304" pitchFamily="18" charset="0"/>
              </a:rPr>
              <a:t> : C6H6 ; le plomb  : Pb. </a:t>
            </a:r>
            <a:r>
              <a:rPr lang="en-US" dirty="0" err="1">
                <a:latin typeface="Times New Roman" panose="02020603050405020304" pitchFamily="18" charset="0"/>
                <a:cs typeface="Times New Roman" panose="02020603050405020304" pitchFamily="18" charset="0"/>
              </a:rPr>
              <a:t>d’autres</a:t>
            </a:r>
            <a:r>
              <a:rPr lang="en-US" dirty="0">
                <a:latin typeface="Times New Roman" panose="02020603050405020304" pitchFamily="18" charset="0"/>
                <a:cs typeface="Times New Roman" panose="02020603050405020304" pitchFamily="18" charset="0"/>
              </a:rPr>
              <a:t> substances </a:t>
            </a:r>
            <a:r>
              <a:rPr lang="en-US" dirty="0" err="1">
                <a:latin typeface="Times New Roman" panose="02020603050405020304" pitchFamily="18" charset="0"/>
                <a:cs typeface="Times New Roman" panose="02020603050405020304" pitchFamily="18" charset="0"/>
              </a:rPr>
              <a:t>peuvent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s’ajouter</a:t>
            </a:r>
            <a:r>
              <a:rPr lang="en-US" dirty="0">
                <a:latin typeface="Times New Roman" panose="02020603050405020304" pitchFamily="18" charset="0"/>
                <a:cs typeface="Times New Roman" panose="02020603050405020304" pitchFamily="18" charset="0"/>
              </a:rPr>
              <a:t> à  la </a:t>
            </a:r>
            <a:r>
              <a:rPr lang="en-US" dirty="0" err="1">
                <a:latin typeface="Times New Roman" panose="02020603050405020304" pitchFamily="18" charset="0"/>
                <a:cs typeface="Times New Roman" panose="02020603050405020304" pitchFamily="18" charset="0"/>
              </a:rPr>
              <a:t>liste</a:t>
            </a:r>
            <a:r>
              <a:rPr lang="en-US" dirty="0">
                <a:latin typeface="Times New Roman" panose="02020603050405020304" pitchFamily="18" charset="0"/>
                <a:cs typeface="Times New Roman" panose="02020603050405020304" pitchFamily="18" charset="0"/>
              </a:rPr>
              <a:t>  : les </a:t>
            </a:r>
            <a:r>
              <a:rPr lang="en-US" dirty="0" err="1">
                <a:latin typeface="Times New Roman" panose="02020603050405020304" pitchFamily="18" charset="0"/>
                <a:cs typeface="Times New Roman" panose="02020603050405020304" pitchFamily="18" charset="0"/>
              </a:rPr>
              <a:t>hydrocarbures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aromatiques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polycycliques</a:t>
            </a:r>
            <a:r>
              <a:rPr lang="en-US" dirty="0">
                <a:latin typeface="Times New Roman" panose="02020603050405020304" pitchFamily="18" charset="0"/>
                <a:cs typeface="Times New Roman" panose="02020603050405020304" pitchFamily="18" charset="0"/>
              </a:rPr>
              <a:t> : (HAP); le cadmium : Cd; </a:t>
            </a:r>
            <a:r>
              <a:rPr lang="en-US" dirty="0" err="1">
                <a:latin typeface="Times New Roman" panose="02020603050405020304" pitchFamily="18" charset="0"/>
                <a:cs typeface="Times New Roman" panose="02020603050405020304" pitchFamily="18" charset="0"/>
              </a:rPr>
              <a:t>l’arsenic</a:t>
            </a:r>
            <a:r>
              <a:rPr lang="en-US" dirty="0">
                <a:latin typeface="Times New Roman" panose="02020603050405020304" pitchFamily="18" charset="0"/>
                <a:cs typeface="Times New Roman" panose="02020603050405020304" pitchFamily="18" charset="0"/>
              </a:rPr>
              <a:t> : As; le nickel : Ni; le </a:t>
            </a:r>
            <a:r>
              <a:rPr lang="en-US" dirty="0" err="1">
                <a:latin typeface="Times New Roman" panose="02020603050405020304" pitchFamily="18" charset="0"/>
                <a:cs typeface="Times New Roman" panose="02020603050405020304" pitchFamily="18" charset="0"/>
              </a:rPr>
              <a:t>mercure</a:t>
            </a:r>
            <a:r>
              <a:rPr lang="en-US" dirty="0">
                <a:latin typeface="Times New Roman" panose="02020603050405020304" pitchFamily="18" charset="0"/>
                <a:cs typeface="Times New Roman" panose="02020603050405020304" pitchFamily="18" charset="0"/>
              </a:rPr>
              <a:t> : Hg.</a:t>
            </a:r>
          </a:p>
        </p:txBody>
      </p:sp>
    </p:spTree>
    <p:extLst>
      <p:ext uri="{BB962C8B-B14F-4D97-AF65-F5344CB8AC3E}">
        <p14:creationId xmlns:p14="http://schemas.microsoft.com/office/powerpoint/2010/main" val="259362899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C9CFA57-0D58-8084-CB4E-4890523A9261}"/>
              </a:ext>
            </a:extLst>
          </p:cNvPr>
          <p:cNvSpPr txBox="1"/>
          <p:nvPr/>
        </p:nvSpPr>
        <p:spPr>
          <a:xfrm>
            <a:off x="2209800" y="685800"/>
            <a:ext cx="4572000" cy="341632"/>
          </a:xfrm>
          <a:prstGeom prst="rect">
            <a:avLst/>
          </a:prstGeom>
          <a:noFill/>
        </p:spPr>
        <p:txBody>
          <a:bodyPr wrap="square">
            <a:spAutoFit/>
          </a:bodyPr>
          <a:lstStyle/>
          <a:p>
            <a:pPr algn="just">
              <a:lnSpc>
                <a:spcPct val="90000"/>
              </a:lnSpc>
              <a:spcBef>
                <a:spcPct val="20000"/>
              </a:spcBef>
              <a:spcAft>
                <a:spcPts val="600"/>
              </a:spcAft>
              <a:buClr>
                <a:schemeClr val="accent2"/>
              </a:buClr>
              <a:buSzPct val="92000"/>
              <a:buFont typeface="Wingdings 2" panose="05020102010507070707" pitchFamily="18" charset="2"/>
              <a:buChar char=""/>
            </a:pPr>
            <a:r>
              <a:rPr lang="en-US" b="1" dirty="0">
                <a:solidFill>
                  <a:srgbClr val="0070C0"/>
                </a:solidFill>
                <a:latin typeface="Times New Roman" panose="02020603050405020304" pitchFamily="18" charset="0"/>
                <a:cs typeface="Times New Roman" panose="02020603050405020304" pitchFamily="18" charset="0"/>
              </a:rPr>
              <a:t>Les </a:t>
            </a:r>
            <a:r>
              <a:rPr lang="en-US" b="1" dirty="0" err="1">
                <a:solidFill>
                  <a:srgbClr val="0070C0"/>
                </a:solidFill>
                <a:latin typeface="Times New Roman" panose="02020603050405020304" pitchFamily="18" charset="0"/>
                <a:cs typeface="Times New Roman" panose="02020603050405020304" pitchFamily="18" charset="0"/>
              </a:rPr>
              <a:t>polluants</a:t>
            </a:r>
            <a:r>
              <a:rPr lang="en-US" b="1" dirty="0">
                <a:solidFill>
                  <a:srgbClr val="0070C0"/>
                </a:solidFill>
                <a:latin typeface="Times New Roman" panose="02020603050405020304" pitchFamily="18" charset="0"/>
                <a:cs typeface="Times New Roman" panose="02020603050405020304" pitchFamily="18" charset="0"/>
              </a:rPr>
              <a:t> non </a:t>
            </a:r>
            <a:r>
              <a:rPr lang="en-US" b="1" dirty="0" err="1">
                <a:solidFill>
                  <a:srgbClr val="0070C0"/>
                </a:solidFill>
                <a:latin typeface="Times New Roman" panose="02020603050405020304" pitchFamily="18" charset="0"/>
                <a:cs typeface="Times New Roman" panose="02020603050405020304" pitchFamily="18" charset="0"/>
              </a:rPr>
              <a:t>réglementés</a:t>
            </a: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DE06E4B5-1918-7CD2-B3BB-B7FE7A0C42BD}"/>
              </a:ext>
            </a:extLst>
          </p:cNvPr>
          <p:cNvSpPr txBox="1"/>
          <p:nvPr/>
        </p:nvSpPr>
        <p:spPr>
          <a:xfrm>
            <a:off x="243840" y="1554480"/>
            <a:ext cx="4572000" cy="230832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fr-FR" b="1" i="0" dirty="0">
                <a:solidFill>
                  <a:srgbClr val="484848"/>
                </a:solidFill>
                <a:effectLst/>
                <a:latin typeface="Times New Roman" panose="02020603050405020304" pitchFamily="18" charset="0"/>
                <a:cs typeface="Times New Roman" panose="02020603050405020304" pitchFamily="18" charset="0"/>
              </a:rPr>
              <a:t>Le carbone suie (black </a:t>
            </a:r>
            <a:r>
              <a:rPr lang="fr-FR" b="1" i="0" dirty="0" err="1">
                <a:solidFill>
                  <a:srgbClr val="484848"/>
                </a:solidFill>
                <a:effectLst/>
                <a:latin typeface="Times New Roman" panose="02020603050405020304" pitchFamily="18" charset="0"/>
                <a:cs typeface="Times New Roman" panose="02020603050405020304" pitchFamily="18" charset="0"/>
              </a:rPr>
              <a:t>carbon</a:t>
            </a:r>
            <a:r>
              <a:rPr lang="fr-FR" b="1" i="0" dirty="0">
                <a:solidFill>
                  <a:srgbClr val="484848"/>
                </a:solidFill>
                <a:effectLst/>
                <a:latin typeface="Times New Roman" panose="02020603050405020304" pitchFamily="18" charset="0"/>
                <a:cs typeface="Times New Roman" panose="02020603050405020304" pitchFamily="18" charset="0"/>
              </a:rPr>
              <a:t> ou BC</a:t>
            </a:r>
            <a:r>
              <a:rPr lang="fr-FR" b="0" i="0" dirty="0">
                <a:solidFill>
                  <a:srgbClr val="484848"/>
                </a:solidFill>
                <a:effectLst/>
                <a:latin typeface="Times New Roman" panose="02020603050405020304" pitchFamily="18" charset="0"/>
                <a:cs typeface="Times New Roman" panose="02020603050405020304" pitchFamily="18" charset="0"/>
              </a:rPr>
              <a:t>), composante des particules, est issu de la combustion incomplète des combustibles fossiles et de la biomasse. Il appartient aux particules fines PM2,5 mais se retrouve principalement dans la partie la plus petite de celles-ci, les PM1, dont le diamètre est égal ou inférieur à 1 μm.</a:t>
            </a:r>
            <a:endParaRPr lang="fr-FR" dirty="0">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B667AB17-6F1E-E984-B499-0A7CE91F0612}"/>
              </a:ext>
            </a:extLst>
          </p:cNvPr>
          <p:cNvSpPr txBox="1"/>
          <p:nvPr/>
        </p:nvSpPr>
        <p:spPr>
          <a:xfrm>
            <a:off x="4800600" y="1554480"/>
            <a:ext cx="4343400" cy="230832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r>
              <a:rPr lang="fr-FR" b="1" i="0" dirty="0">
                <a:solidFill>
                  <a:srgbClr val="484848"/>
                </a:solidFill>
                <a:effectLst/>
                <a:latin typeface="Times New Roman" panose="02020603050405020304" pitchFamily="18" charset="0"/>
                <a:cs typeface="Times New Roman" panose="02020603050405020304" pitchFamily="18" charset="0"/>
              </a:rPr>
              <a:t>Les particules ultrafines (PUF</a:t>
            </a:r>
            <a:r>
              <a:rPr lang="fr-FR" b="0" i="0" dirty="0">
                <a:solidFill>
                  <a:srgbClr val="484848"/>
                </a:solidFill>
                <a:effectLst/>
                <a:latin typeface="Times New Roman" panose="02020603050405020304" pitchFamily="18" charset="0"/>
                <a:cs typeface="Times New Roman" panose="02020603050405020304" pitchFamily="18" charset="0"/>
              </a:rPr>
              <a:t>) sont des particules dont le diamètre est inférieur à 100 nm. Elles peuvent être d’origines naturelles ou anthropiques, principalement dues aux procédés de combustion, et sont généralement composées de carbone suie sur lesquelles vont venir se condenser des vapeurs provenant de rejets des moteurs.</a:t>
            </a:r>
          </a:p>
        </p:txBody>
      </p:sp>
      <p:sp>
        <p:nvSpPr>
          <p:cNvPr id="9" name="ZoneTexte 8">
            <a:extLst>
              <a:ext uri="{FF2B5EF4-FFF2-40B4-BE49-F238E27FC236}">
                <a16:creationId xmlns:a16="http://schemas.microsoft.com/office/drawing/2014/main" id="{B5EDBC47-2BEC-15BD-7811-CA1075C8887E}"/>
              </a:ext>
            </a:extLst>
          </p:cNvPr>
          <p:cNvSpPr txBox="1"/>
          <p:nvPr/>
        </p:nvSpPr>
        <p:spPr>
          <a:xfrm>
            <a:off x="2213610" y="4564856"/>
            <a:ext cx="4716780"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just"/>
            <a:r>
              <a:rPr lang="fr-FR" b="1" i="0" dirty="0">
                <a:solidFill>
                  <a:srgbClr val="484848"/>
                </a:solidFill>
                <a:effectLst/>
                <a:latin typeface="Times New Roman" panose="02020603050405020304" pitchFamily="18" charset="0"/>
                <a:cs typeface="Times New Roman" panose="02020603050405020304" pitchFamily="18" charset="0"/>
              </a:rPr>
              <a:t>pesticide</a:t>
            </a:r>
            <a:r>
              <a:rPr lang="fr-FR" b="0" i="0" dirty="0">
                <a:solidFill>
                  <a:srgbClr val="484848"/>
                </a:solidFill>
                <a:effectLst/>
                <a:latin typeface="Times New Roman" panose="02020603050405020304" pitchFamily="18" charset="0"/>
                <a:cs typeface="Times New Roman" panose="02020603050405020304" pitchFamily="18" charset="0"/>
              </a:rPr>
              <a:t>, désigne les substances ou les préparations utilisées pour la prévention, le contrôle ou l'élimination d'organismes jugés indésirables, qu'il s'agisse de plantes, d'animaux, de champignons ou de bactéries.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406885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EC8CE93-13E5-7763-0DC5-BE84C23149B8}"/>
              </a:ext>
            </a:extLst>
          </p:cNvPr>
          <p:cNvSpPr txBox="1"/>
          <p:nvPr/>
        </p:nvSpPr>
        <p:spPr>
          <a:xfrm>
            <a:off x="2667000" y="649769"/>
            <a:ext cx="4572000" cy="369332"/>
          </a:xfrm>
          <a:prstGeom prst="rect">
            <a:avLst/>
          </a:prstGeom>
          <a:noFill/>
        </p:spPr>
        <p:txBody>
          <a:bodyPr wrap="square">
            <a:spAutoFit/>
          </a:bodyPr>
          <a:lstStyle/>
          <a:p>
            <a:pPr lvl="2" algn="l" rtl="0">
              <a:spcBef>
                <a:spcPts val="30"/>
              </a:spcBef>
              <a:spcAft>
                <a:spcPts val="0"/>
              </a:spcAft>
              <a:buClr>
                <a:srgbClr val="0000FF"/>
              </a:buClr>
              <a:buSzPts val="1200"/>
              <a:tabLst>
                <a:tab pos="850265" algn="l"/>
              </a:tabLst>
            </a:pPr>
            <a:r>
              <a:rPr lang="fr-FR" sz="1800" b="1" dirty="0">
                <a:solidFill>
                  <a:srgbClr val="0000FF"/>
                </a:solidFill>
                <a:effectLst/>
                <a:latin typeface="Times New Roman" panose="02020603050405020304" pitchFamily="18" charset="0"/>
                <a:ea typeface="Times New Roman" panose="02020603050405020304" pitchFamily="18" charset="0"/>
              </a:rPr>
              <a:t>Les</a:t>
            </a:r>
            <a:r>
              <a:rPr lang="fr-FR" sz="1800" b="1" spc="-5" dirty="0">
                <a:solidFill>
                  <a:srgbClr val="0000FF"/>
                </a:solidFill>
                <a:effectLst/>
                <a:latin typeface="Times New Roman" panose="02020603050405020304" pitchFamily="18" charset="0"/>
                <a:ea typeface="Times New Roman" panose="02020603050405020304" pitchFamily="18" charset="0"/>
              </a:rPr>
              <a:t> </a:t>
            </a:r>
            <a:r>
              <a:rPr lang="fr-FR" sz="1800" b="1" dirty="0">
                <a:solidFill>
                  <a:srgbClr val="0000FF"/>
                </a:solidFill>
                <a:effectLst/>
                <a:latin typeface="Times New Roman" panose="02020603050405020304" pitchFamily="18" charset="0"/>
                <a:ea typeface="Times New Roman" panose="02020603050405020304" pitchFamily="18" charset="0"/>
              </a:rPr>
              <a:t>composés</a:t>
            </a:r>
            <a:r>
              <a:rPr lang="fr-FR" sz="1800" b="1" spc="-5" dirty="0">
                <a:solidFill>
                  <a:srgbClr val="0000FF"/>
                </a:solidFill>
                <a:effectLst/>
                <a:latin typeface="Times New Roman" panose="02020603050405020304" pitchFamily="18" charset="0"/>
                <a:ea typeface="Times New Roman" panose="02020603050405020304" pitchFamily="18" charset="0"/>
              </a:rPr>
              <a:t> </a:t>
            </a:r>
            <a:r>
              <a:rPr lang="fr-FR" sz="1800" b="1" dirty="0">
                <a:solidFill>
                  <a:srgbClr val="0000FF"/>
                </a:solidFill>
                <a:effectLst/>
                <a:latin typeface="Times New Roman" panose="02020603050405020304" pitchFamily="18" charset="0"/>
                <a:ea typeface="Times New Roman" panose="02020603050405020304" pitchFamily="18" charset="0"/>
              </a:rPr>
              <a:t>organiques</a:t>
            </a:r>
            <a:endParaRPr lang="fr-FR" sz="1800" b="1" dirty="0">
              <a:effectLst/>
              <a:latin typeface="Times New Roman" panose="02020603050405020304" pitchFamily="18" charset="0"/>
              <a:ea typeface="Times New Roman" panose="02020603050405020304" pitchFamily="18" charset="0"/>
            </a:endParaRPr>
          </a:p>
        </p:txBody>
      </p:sp>
      <p:sp>
        <p:nvSpPr>
          <p:cNvPr id="5" name="ZoneTexte 4">
            <a:extLst>
              <a:ext uri="{FF2B5EF4-FFF2-40B4-BE49-F238E27FC236}">
                <a16:creationId xmlns:a16="http://schemas.microsoft.com/office/drawing/2014/main" id="{16C1D3FA-B5E3-6F77-FB6B-6B10B9736C37}"/>
              </a:ext>
            </a:extLst>
          </p:cNvPr>
          <p:cNvSpPr txBox="1"/>
          <p:nvPr/>
        </p:nvSpPr>
        <p:spPr>
          <a:xfrm>
            <a:off x="228600" y="1600200"/>
            <a:ext cx="4572000" cy="369332"/>
          </a:xfrm>
          <a:prstGeom prst="rect">
            <a:avLst/>
          </a:prstGeom>
          <a:noFill/>
        </p:spPr>
        <p:txBody>
          <a:bodyPr wrap="square">
            <a:spAutoFit/>
          </a:bodyPr>
          <a:lstStyle/>
          <a:p>
            <a:pPr marL="342900" lvl="0" indent="-342900" algn="l" rtl="0">
              <a:spcBef>
                <a:spcPts val="695"/>
              </a:spcBef>
              <a:spcAft>
                <a:spcPts val="0"/>
              </a:spcAft>
              <a:buSzPts val="1200"/>
              <a:buFont typeface="Times New Roman" panose="02020603050405020304" pitchFamily="18" charset="0"/>
              <a:buAutoNum type="alphaLcPeriod"/>
              <a:tabLst>
                <a:tab pos="621665" algn="l"/>
              </a:tabLst>
            </a:pPr>
            <a:r>
              <a:rPr lang="fr-FR" sz="1800" b="1" i="1" dirty="0">
                <a:solidFill>
                  <a:srgbClr val="002060"/>
                </a:solidFill>
                <a:effectLst/>
                <a:latin typeface="Times New Roman" panose="02020603050405020304" pitchFamily="18" charset="0"/>
                <a:ea typeface="Times New Roman" panose="02020603050405020304" pitchFamily="18" charset="0"/>
              </a:rPr>
              <a:t>Les</a:t>
            </a:r>
            <a:r>
              <a:rPr lang="fr-FR" sz="1800" b="1" i="1" spc="-10"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composés</a:t>
            </a:r>
            <a:r>
              <a:rPr lang="fr-FR" sz="1800" b="1" i="1" spc="-5"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organiques</a:t>
            </a:r>
            <a:r>
              <a:rPr lang="fr-FR" sz="1800" b="1" i="1" spc="-10"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volatiles (COV)</a:t>
            </a:r>
          </a:p>
        </p:txBody>
      </p:sp>
      <p:sp>
        <p:nvSpPr>
          <p:cNvPr id="7" name="ZoneTexte 6">
            <a:extLst>
              <a:ext uri="{FF2B5EF4-FFF2-40B4-BE49-F238E27FC236}">
                <a16:creationId xmlns:a16="http://schemas.microsoft.com/office/drawing/2014/main" id="{8355375F-94FF-B234-0F8E-FD839AC69DB3}"/>
              </a:ext>
            </a:extLst>
          </p:cNvPr>
          <p:cNvSpPr txBox="1"/>
          <p:nvPr/>
        </p:nvSpPr>
        <p:spPr>
          <a:xfrm>
            <a:off x="228600" y="2041594"/>
            <a:ext cx="4572000" cy="478592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163830" algn="just">
              <a:spcBef>
                <a:spcPts val="660"/>
              </a:spcBef>
            </a:pPr>
            <a:r>
              <a:rPr lang="fr-FR" sz="1800" dirty="0">
                <a:effectLst/>
                <a:latin typeface="Times New Roman" panose="02020603050405020304" pitchFamily="18" charset="0"/>
                <a:ea typeface="Times New Roman" panose="02020603050405020304" pitchFamily="18" charset="0"/>
              </a:rPr>
              <a:t>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grandes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familles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composés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organiques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volatiles:</a:t>
            </a: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alcanes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(saturés,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exemple</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propane)</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alcènes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(liaison doubles,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très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réactifs)</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diènes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les</a:t>
            </a:r>
            <a:r>
              <a:rPr lang="fr-FR" sz="1800"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terpènes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(multiples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doubles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liaisons)</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aromatiques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mono</a:t>
            </a:r>
            <a:r>
              <a:rPr lang="fr-FR" sz="1800" i="1"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ou</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polycycliques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(assez</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exemple,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benzène,</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toluène</a:t>
            </a:r>
            <a:r>
              <a:rPr lang="fr-FR" sz="1800" spc="-2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composés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oxygénés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(aldéhydes,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cétones,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esters,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alcool</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aromatiques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mono</a:t>
            </a:r>
            <a:r>
              <a:rPr lang="fr-FR" sz="1800" i="1"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ou</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polycycliques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(assez</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 réactifs,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 exemple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benzène).</a:t>
            </a:r>
            <a:endParaRPr lang="fr-FR" sz="1600" dirty="0">
              <a:effectLst/>
              <a:latin typeface="Times New Roman" panose="02020603050405020304" pitchFamily="18" charset="0"/>
              <a:ea typeface="Times New Roman" panose="02020603050405020304" pitchFamily="18" charset="0"/>
            </a:endParaRPr>
          </a:p>
        </p:txBody>
      </p:sp>
      <p:sp>
        <p:nvSpPr>
          <p:cNvPr id="9" name="ZoneTexte 8">
            <a:extLst>
              <a:ext uri="{FF2B5EF4-FFF2-40B4-BE49-F238E27FC236}">
                <a16:creationId xmlns:a16="http://schemas.microsoft.com/office/drawing/2014/main" id="{EFC6F59B-C577-6706-9090-3F0CEE756313}"/>
              </a:ext>
            </a:extLst>
          </p:cNvPr>
          <p:cNvSpPr txBox="1"/>
          <p:nvPr/>
        </p:nvSpPr>
        <p:spPr>
          <a:xfrm>
            <a:off x="4572000" y="1600200"/>
            <a:ext cx="4572000" cy="646331"/>
          </a:xfrm>
          <a:prstGeom prst="rect">
            <a:avLst/>
          </a:prstGeom>
          <a:noFill/>
        </p:spPr>
        <p:txBody>
          <a:bodyPr wrap="square">
            <a:spAutoFit/>
          </a:bodyPr>
          <a:lstStyle/>
          <a:p>
            <a:pPr marL="342900" lvl="0" indent="-342900" algn="just" rtl="0">
              <a:spcBef>
                <a:spcPts val="720"/>
              </a:spcBef>
              <a:spcAft>
                <a:spcPts val="0"/>
              </a:spcAft>
              <a:buSzPts val="1200"/>
              <a:buFont typeface="Times New Roman" panose="02020603050405020304" pitchFamily="18" charset="0"/>
              <a:buAutoNum type="alphaLcPeriod"/>
              <a:tabLst>
                <a:tab pos="621665" algn="l"/>
              </a:tabLst>
            </a:pPr>
            <a:r>
              <a:rPr lang="fr-FR" sz="1800" b="1" i="1" dirty="0">
                <a:solidFill>
                  <a:srgbClr val="002060"/>
                </a:solidFill>
                <a:effectLst/>
                <a:latin typeface="Times New Roman" panose="02020603050405020304" pitchFamily="18" charset="0"/>
                <a:ea typeface="Times New Roman" panose="02020603050405020304" pitchFamily="18" charset="0"/>
              </a:rPr>
              <a:t>Les</a:t>
            </a:r>
            <a:r>
              <a:rPr lang="fr-FR" sz="1800" b="1" i="1" spc="-10"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Produits</a:t>
            </a:r>
            <a:r>
              <a:rPr lang="fr-FR" sz="1800" b="1" i="1" spc="-5"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Organiques</a:t>
            </a:r>
            <a:r>
              <a:rPr lang="fr-FR" sz="1800" b="1" i="1" spc="-5" dirty="0">
                <a:solidFill>
                  <a:srgbClr val="002060"/>
                </a:solidFill>
                <a:effectLst/>
                <a:latin typeface="Times New Roman" panose="02020603050405020304" pitchFamily="18" charset="0"/>
                <a:ea typeface="Times New Roman" panose="02020603050405020304" pitchFamily="18" charset="0"/>
              </a:rPr>
              <a:t> </a:t>
            </a:r>
            <a:r>
              <a:rPr lang="fr-FR" sz="1800" b="1" i="1" dirty="0">
                <a:solidFill>
                  <a:srgbClr val="002060"/>
                </a:solidFill>
                <a:effectLst/>
                <a:latin typeface="Times New Roman" panose="02020603050405020304" pitchFamily="18" charset="0"/>
                <a:ea typeface="Times New Roman" panose="02020603050405020304" pitchFamily="18" charset="0"/>
              </a:rPr>
              <a:t>Persistants (POP)</a:t>
            </a:r>
          </a:p>
        </p:txBody>
      </p:sp>
      <p:sp>
        <p:nvSpPr>
          <p:cNvPr id="11" name="ZoneTexte 10">
            <a:extLst>
              <a:ext uri="{FF2B5EF4-FFF2-40B4-BE49-F238E27FC236}">
                <a16:creationId xmlns:a16="http://schemas.microsoft.com/office/drawing/2014/main" id="{3B0DA1D2-4B4C-08CC-28C4-AC577332BAB7}"/>
              </a:ext>
            </a:extLst>
          </p:cNvPr>
          <p:cNvSpPr txBox="1"/>
          <p:nvPr/>
        </p:nvSpPr>
        <p:spPr>
          <a:xfrm>
            <a:off x="4831080" y="2246531"/>
            <a:ext cx="4084320" cy="4614084"/>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marL="163830" marR="263525" indent="449580" algn="just">
              <a:spcBef>
                <a:spcPts val="660"/>
              </a:spcBef>
              <a:spcAft>
                <a:spcPts val="0"/>
              </a:spcAft>
            </a:pPr>
            <a:r>
              <a:rPr lang="fr-FR" sz="1800" dirty="0">
                <a:effectLst/>
                <a:latin typeface="Times New Roman" panose="02020603050405020304" pitchFamily="18" charset="0"/>
                <a:ea typeface="Times New Roman" panose="02020603050405020304" pitchFamily="18" charset="0"/>
              </a:rPr>
              <a:t>Il existe douze composés organiques toxiques à basse concentration. Ce sont des résidus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industriels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souvent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toxiques,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mutagènes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a:t>
            </a:r>
            <a:r>
              <a:rPr lang="fr-FR" sz="1800" spc="5"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cancerigènes</a:t>
            </a:r>
            <a:r>
              <a:rPr lang="fr-FR" sz="1800" dirty="0">
                <a:effectLst/>
                <a:latin typeface="Times New Roman" panose="02020603050405020304" pitchFamily="18" charset="0"/>
                <a:ea typeface="Times New Roman" panose="02020603050405020304" pitchFamily="18" charset="0"/>
              </a:rPr>
              <a: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qui</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interfèrent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avec</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notre</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système</a:t>
            </a:r>
            <a:r>
              <a:rPr lang="fr-FR" sz="1800" spc="-28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hormonal et sexuel. La liste la plus communément admise est la suivante : Trichloroéthylène</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(TRI),</a:t>
            </a:r>
            <a:r>
              <a:rPr lang="fr-FR" sz="1800" spc="5"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Trichloroéthane</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(TCE),</a:t>
            </a:r>
            <a:r>
              <a:rPr lang="fr-FR" sz="1800" spc="5"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Tetrachloroéthylène</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(PER),</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Dioxines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furanes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t>
            </a:r>
            <a:r>
              <a:rPr lang="fr-FR" sz="1800" dirty="0" err="1">
                <a:effectLst/>
                <a:latin typeface="Times New Roman" panose="02020603050405020304" pitchFamily="18" charset="0"/>
                <a:ea typeface="Times New Roman" panose="02020603050405020304" pitchFamily="18" charset="0"/>
              </a:rPr>
              <a:t>Diox</a:t>
            </a:r>
            <a:r>
              <a:rPr lang="fr-FR" sz="1800" dirty="0">
                <a:effectLst/>
                <a:latin typeface="Times New Roman" panose="02020603050405020304" pitchFamily="18" charset="0"/>
                <a:ea typeface="Times New Roman" panose="02020603050405020304" pitchFamily="18" charset="0"/>
              </a:rPr>
              <a: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Hydrocarbures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Aromatiques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Polycycliques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(HAP),</a:t>
            </a:r>
            <a:r>
              <a:rPr lang="fr-FR" sz="1800" spc="5"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Polychlorobiphényls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(PCB)</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Hexachlorobenzène (HCB).</a:t>
            </a:r>
          </a:p>
          <a:p>
            <a:pPr marL="163830" marR="263525" indent="449580" algn="just">
              <a:spcBef>
                <a:spcPts val="660"/>
              </a:spcBef>
              <a:spcAft>
                <a:spcPts val="0"/>
              </a:spcAft>
            </a:pPr>
            <a:endParaRPr lang="fr-FR" dirty="0">
              <a:latin typeface="Times New Roman" panose="02020603050405020304" pitchFamily="18" charset="0"/>
              <a:ea typeface="Times New Roman" panose="02020603050405020304" pitchFamily="18" charset="0"/>
            </a:endParaRPr>
          </a:p>
        </p:txBody>
      </p:sp>
      <p:cxnSp>
        <p:nvCxnSpPr>
          <p:cNvPr id="13" name="Connecteur droit avec flèche 12">
            <a:extLst>
              <a:ext uri="{FF2B5EF4-FFF2-40B4-BE49-F238E27FC236}">
                <a16:creationId xmlns:a16="http://schemas.microsoft.com/office/drawing/2014/main" id="{FEA716DD-5E4E-67EF-B95D-A4777F8BF01F}"/>
              </a:ext>
            </a:extLst>
          </p:cNvPr>
          <p:cNvCxnSpPr/>
          <p:nvPr/>
        </p:nvCxnSpPr>
        <p:spPr>
          <a:xfrm flipH="1">
            <a:off x="3200400" y="1055132"/>
            <a:ext cx="685800" cy="5450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Connecteur droit avec flèche 14">
            <a:extLst>
              <a:ext uri="{FF2B5EF4-FFF2-40B4-BE49-F238E27FC236}">
                <a16:creationId xmlns:a16="http://schemas.microsoft.com/office/drawing/2014/main" id="{51C2D167-4A00-6929-96F1-6A332CCC72B3}"/>
              </a:ext>
            </a:extLst>
          </p:cNvPr>
          <p:cNvCxnSpPr/>
          <p:nvPr/>
        </p:nvCxnSpPr>
        <p:spPr>
          <a:xfrm>
            <a:off x="5638800" y="1055132"/>
            <a:ext cx="533400" cy="54506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5595467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B2CFEE8-D14F-C7F2-7E4B-634A698F7FDA}"/>
              </a:ext>
            </a:extLst>
          </p:cNvPr>
          <p:cNvSpPr txBox="1"/>
          <p:nvPr/>
        </p:nvSpPr>
        <p:spPr>
          <a:xfrm>
            <a:off x="2895600" y="492211"/>
            <a:ext cx="4572000" cy="523220"/>
          </a:xfrm>
          <a:prstGeom prst="rect">
            <a:avLst/>
          </a:prstGeom>
          <a:noFill/>
        </p:spPr>
        <p:txBody>
          <a:bodyPr wrap="square">
            <a:spAutoFit/>
          </a:bodyPr>
          <a:lstStyle/>
          <a:p>
            <a:r>
              <a:rPr lang="fr-FR" sz="2800" b="1" i="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Polluants Gazeux : </a:t>
            </a:r>
          </a:p>
        </p:txBody>
      </p:sp>
      <p:sp>
        <p:nvSpPr>
          <p:cNvPr id="5" name="ZoneTexte 4">
            <a:extLst>
              <a:ext uri="{FF2B5EF4-FFF2-40B4-BE49-F238E27FC236}">
                <a16:creationId xmlns:a16="http://schemas.microsoft.com/office/drawing/2014/main" id="{612C968B-35FF-416C-2A2B-59E05C94A2AE}"/>
              </a:ext>
            </a:extLst>
          </p:cNvPr>
          <p:cNvSpPr txBox="1"/>
          <p:nvPr/>
        </p:nvSpPr>
        <p:spPr>
          <a:xfrm>
            <a:off x="609600" y="2362200"/>
            <a:ext cx="3368040" cy="2308324"/>
          </a:xfrm>
          <a:prstGeom prst="rect">
            <a:avLst/>
          </a:prstGeom>
          <a:noFill/>
        </p:spPr>
        <p:txBody>
          <a:bodyPr wrap="square">
            <a:spAutoFit/>
          </a:bodyPr>
          <a:lstStyle/>
          <a:p>
            <a:pPr marL="285750" indent="-285750" algn="just">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Dérivés oxygénés du SOUFRE :   SO2, SO3, H2SO4. </a:t>
            </a:r>
          </a:p>
          <a:p>
            <a:pPr marL="285750" indent="-285750" algn="just">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Dérivés oxygénés de l’AZOTE:    NO, NO2, HNO3, HNO2. </a:t>
            </a:r>
          </a:p>
          <a:p>
            <a:pPr marL="285750" indent="-285750" algn="just">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Oxydes de CARBONE : CO, CO2.</a:t>
            </a:r>
          </a:p>
          <a:p>
            <a:pPr marL="285750" indent="-285750" algn="just">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Autres: HF, </a:t>
            </a:r>
            <a:r>
              <a:rPr lang="fr-FR" dirty="0" err="1">
                <a:latin typeface="Times New Roman" panose="02020603050405020304" pitchFamily="18" charset="0"/>
                <a:cs typeface="Times New Roman" panose="02020603050405020304" pitchFamily="18" charset="0"/>
              </a:rPr>
              <a:t>HCl</a:t>
            </a:r>
            <a:r>
              <a:rPr lang="fr-FR" dirty="0">
                <a:latin typeface="Times New Roman" panose="02020603050405020304" pitchFamily="18" charset="0"/>
                <a:cs typeface="Times New Roman" panose="02020603050405020304" pitchFamily="18" charset="0"/>
              </a:rPr>
              <a:t>...* </a:t>
            </a:r>
          </a:p>
        </p:txBody>
      </p:sp>
      <p:sp>
        <p:nvSpPr>
          <p:cNvPr id="7" name="ZoneTexte 6">
            <a:extLst>
              <a:ext uri="{FF2B5EF4-FFF2-40B4-BE49-F238E27FC236}">
                <a16:creationId xmlns:a16="http://schemas.microsoft.com/office/drawing/2014/main" id="{F71BC575-2830-5DC4-E87B-6E6F42606C15}"/>
              </a:ext>
            </a:extLst>
          </p:cNvPr>
          <p:cNvSpPr txBox="1"/>
          <p:nvPr/>
        </p:nvSpPr>
        <p:spPr>
          <a:xfrm>
            <a:off x="4572000" y="1351010"/>
            <a:ext cx="4572000" cy="400110"/>
          </a:xfrm>
          <a:prstGeom prst="rect">
            <a:avLst/>
          </a:prstGeom>
          <a:noFill/>
        </p:spPr>
        <p:txBody>
          <a:bodyPr wrap="square">
            <a:spAutoFit/>
          </a:bodyPr>
          <a:lstStyle/>
          <a:p>
            <a:pPr lvl="0" algn="l" rtl="0">
              <a:spcBef>
                <a:spcPts val="695"/>
              </a:spcBef>
              <a:spcAft>
                <a:spcPts val="0"/>
              </a:spcAft>
              <a:buSzPts val="1200"/>
              <a:tabLst>
                <a:tab pos="621665" algn="l"/>
              </a:tabLst>
            </a:pPr>
            <a:r>
              <a:rPr lang="fr-FR" sz="2000" b="1" i="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Les</a:t>
            </a:r>
            <a:r>
              <a:rPr lang="fr-FR" sz="2000" b="1" i="1" spc="-10"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t>
            </a:r>
            <a:r>
              <a:rPr lang="fr-FR" sz="2000" b="1" i="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composés</a:t>
            </a:r>
            <a:r>
              <a:rPr lang="fr-FR" sz="2000" b="1" i="1" spc="-5"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t>
            </a:r>
            <a:r>
              <a:rPr lang="fr-FR" sz="2000" b="1" i="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organiques</a:t>
            </a:r>
            <a:r>
              <a:rPr lang="fr-FR" sz="2000" b="1" i="1" spc="-10"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t>
            </a:r>
            <a:r>
              <a:rPr lang="fr-FR" sz="2000" b="1" i="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volatiles (COV)</a:t>
            </a:r>
          </a:p>
        </p:txBody>
      </p:sp>
      <p:sp>
        <p:nvSpPr>
          <p:cNvPr id="9" name="ZoneTexte 8">
            <a:extLst>
              <a:ext uri="{FF2B5EF4-FFF2-40B4-BE49-F238E27FC236}">
                <a16:creationId xmlns:a16="http://schemas.microsoft.com/office/drawing/2014/main" id="{7A8333B7-D6E4-CA60-5EF5-3766B1224488}"/>
              </a:ext>
            </a:extLst>
          </p:cNvPr>
          <p:cNvSpPr txBox="1"/>
          <p:nvPr/>
        </p:nvSpPr>
        <p:spPr>
          <a:xfrm>
            <a:off x="4556760" y="1752600"/>
            <a:ext cx="4572000" cy="4785926"/>
          </a:xfrm>
          <a:prstGeom prst="rect">
            <a:avLst/>
          </a:prstGeom>
          <a:noFill/>
        </p:spPr>
        <p:txBody>
          <a:bodyPr wrap="square">
            <a:spAutoFit/>
          </a:bodyPr>
          <a:lstStyle/>
          <a:p>
            <a:pPr marL="163830" algn="just">
              <a:spcBef>
                <a:spcPts val="660"/>
              </a:spcBef>
            </a:pPr>
            <a:r>
              <a:rPr lang="fr-FR" sz="1800" dirty="0">
                <a:effectLst/>
                <a:latin typeface="Times New Roman" panose="02020603050405020304" pitchFamily="18" charset="0"/>
                <a:ea typeface="Times New Roman" panose="02020603050405020304" pitchFamily="18" charset="0"/>
              </a:rPr>
              <a:t>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grandes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familles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composés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organiques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volatiles:</a:t>
            </a: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alcanes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(saturés,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exemple</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propane)</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alcènes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(liaison doubles,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très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réactifs)</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diènes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les</a:t>
            </a:r>
            <a:r>
              <a:rPr lang="fr-FR" sz="1800"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terpènes</a:t>
            </a:r>
            <a:r>
              <a:rPr lang="fr-FR" sz="1800" i="1"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(multiples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doubles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liaisons)</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aromatiques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mono</a:t>
            </a:r>
            <a:r>
              <a:rPr lang="fr-FR" sz="1800" i="1"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ou</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polycycliques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(assez</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exemple,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benzène,</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toluène</a:t>
            </a:r>
            <a:r>
              <a:rPr lang="fr-FR" sz="1800" spc="-2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composés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oxygénés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(aldéhydes,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cétones,</a:t>
            </a:r>
            <a:r>
              <a:rPr lang="fr-FR" sz="1800"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esters,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alcool</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t>
            </a:r>
            <a:endParaRPr lang="fr-FR" sz="1600" dirty="0">
              <a:effectLst/>
              <a:latin typeface="Times New Roman" panose="02020603050405020304" pitchFamily="18" charset="0"/>
              <a:ea typeface="Times New Roman" panose="02020603050405020304" pitchFamily="18" charset="0"/>
            </a:endParaRPr>
          </a:p>
          <a:p>
            <a:pPr marL="342900" lvl="0" indent="-342900" algn="just">
              <a:spcBef>
                <a:spcPts val="690"/>
              </a:spcBef>
              <a:buSzPts val="1200"/>
              <a:buFont typeface="Times New Roman" panose="02020603050405020304" pitchFamily="18" charset="0"/>
              <a:buChar char="–"/>
              <a:tabLst>
                <a:tab pos="278130" algn="l"/>
              </a:tabLst>
            </a:pPr>
            <a:r>
              <a:rPr lang="fr-FR" sz="1800" dirty="0">
                <a:effectLst/>
                <a:latin typeface="Times New Roman" panose="02020603050405020304" pitchFamily="18" charset="0"/>
                <a:ea typeface="Times New Roman" panose="02020603050405020304" pitchFamily="18" charset="0"/>
              </a:rPr>
              <a:t>les</a:t>
            </a:r>
            <a:r>
              <a:rPr lang="fr-FR" sz="1800"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aromatiques</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mono</a:t>
            </a:r>
            <a:r>
              <a:rPr lang="fr-FR" sz="1800" i="1" spc="-1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ou</a:t>
            </a:r>
            <a:r>
              <a:rPr lang="fr-FR" sz="1800" i="1" spc="-5"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polycycliques</a:t>
            </a:r>
            <a:r>
              <a:rPr lang="fr-FR" sz="1800" i="1" spc="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(assez</a:t>
            </a:r>
            <a:r>
              <a:rPr lang="fr-FR" sz="1800" spc="-15"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abondants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et réactifs,</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par exemple</a:t>
            </a:r>
            <a:r>
              <a:rPr lang="fr-FR" sz="1800" spc="-1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benzène).</a:t>
            </a:r>
            <a:endParaRPr lang="fr-FR" sz="16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EC4D1F7A-CAE8-B75B-3ABF-DC50C23875EA}"/>
              </a:ext>
            </a:extLst>
          </p:cNvPr>
          <p:cNvSpPr txBox="1"/>
          <p:nvPr/>
        </p:nvSpPr>
        <p:spPr>
          <a:xfrm>
            <a:off x="457200" y="1367139"/>
            <a:ext cx="4572000" cy="400110"/>
          </a:xfrm>
          <a:prstGeom prst="rect">
            <a:avLst/>
          </a:prstGeom>
          <a:noFill/>
        </p:spPr>
        <p:txBody>
          <a:bodyPr wrap="square">
            <a:spAutoFit/>
          </a:bodyPr>
          <a:lstStyle/>
          <a:p>
            <a:r>
              <a:rPr lang="fr-FR" sz="2000" b="1"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Gaz : </a:t>
            </a:r>
          </a:p>
        </p:txBody>
      </p:sp>
      <p:cxnSp>
        <p:nvCxnSpPr>
          <p:cNvPr id="13" name="Connecteur : en angle 12">
            <a:extLst>
              <a:ext uri="{FF2B5EF4-FFF2-40B4-BE49-F238E27FC236}">
                <a16:creationId xmlns:a16="http://schemas.microsoft.com/office/drawing/2014/main" id="{99CD738B-D2F0-A0F3-77AB-B311A395D37C}"/>
              </a:ext>
            </a:extLst>
          </p:cNvPr>
          <p:cNvCxnSpPr/>
          <p:nvPr/>
        </p:nvCxnSpPr>
        <p:spPr>
          <a:xfrm rot="10800000" flipV="1">
            <a:off x="1447800" y="1219200"/>
            <a:ext cx="1752600" cy="53192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 en angle 14">
            <a:extLst>
              <a:ext uri="{FF2B5EF4-FFF2-40B4-BE49-F238E27FC236}">
                <a16:creationId xmlns:a16="http://schemas.microsoft.com/office/drawing/2014/main" id="{B9D9E555-40A9-4697-7131-0FA2A94D2EC0}"/>
              </a:ext>
            </a:extLst>
          </p:cNvPr>
          <p:cNvCxnSpPr/>
          <p:nvPr/>
        </p:nvCxnSpPr>
        <p:spPr>
          <a:xfrm rot="16200000" flipH="1">
            <a:off x="5943600" y="742911"/>
            <a:ext cx="914400" cy="59436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32893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C52B8C0-4A72-9570-9D0F-A3EB77188950}"/>
              </a:ext>
            </a:extLst>
          </p:cNvPr>
          <p:cNvSpPr txBox="1"/>
          <p:nvPr/>
        </p:nvSpPr>
        <p:spPr>
          <a:xfrm>
            <a:off x="2286000" y="3733800"/>
            <a:ext cx="4572000" cy="1477328"/>
          </a:xfrm>
          <a:prstGeom prst="rect">
            <a:avLst/>
          </a:prstGeom>
          <a:noFill/>
        </p:spPr>
        <p:txBody>
          <a:bodyPr wrap="square">
            <a:spAutoFit/>
          </a:bodyPr>
          <a:lstStyle/>
          <a:p>
            <a:r>
              <a:rPr lang="fr-FR" dirty="0">
                <a:latin typeface="Times New Roman" panose="02020603050405020304" pitchFamily="18" charset="0"/>
                <a:cs typeface="Times New Roman" panose="02020603050405020304" pitchFamily="18" charset="0"/>
              </a:rPr>
              <a:t>Les minéraux : Métaux lourds : As, Cd, Cr, Cu, Hg, Ni, Pb, Se, Zn. </a:t>
            </a:r>
          </a:p>
          <a:p>
            <a:endParaRPr lang="fr-FR"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Les composés organiques : les produits organiques persistants </a:t>
            </a:r>
          </a:p>
        </p:txBody>
      </p:sp>
      <p:sp>
        <p:nvSpPr>
          <p:cNvPr id="5" name="ZoneTexte 4">
            <a:extLst>
              <a:ext uri="{FF2B5EF4-FFF2-40B4-BE49-F238E27FC236}">
                <a16:creationId xmlns:a16="http://schemas.microsoft.com/office/drawing/2014/main" id="{92002294-5F08-8C66-78C8-C2EC31995B00}"/>
              </a:ext>
            </a:extLst>
          </p:cNvPr>
          <p:cNvSpPr txBox="1"/>
          <p:nvPr/>
        </p:nvSpPr>
        <p:spPr>
          <a:xfrm>
            <a:off x="1600200" y="1066800"/>
            <a:ext cx="4572000" cy="400110"/>
          </a:xfrm>
          <a:prstGeom prst="rect">
            <a:avLst/>
          </a:prstGeom>
          <a:noFill/>
        </p:spPr>
        <p:txBody>
          <a:bodyPr wrap="square">
            <a:spAutoFit/>
          </a:bodyPr>
          <a:lstStyle/>
          <a:p>
            <a:r>
              <a:rPr lang="fr-FR" sz="2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Particules  </a:t>
            </a:r>
          </a:p>
        </p:txBody>
      </p:sp>
    </p:spTree>
    <p:extLst>
      <p:ext uri="{BB962C8B-B14F-4D97-AF65-F5344CB8AC3E}">
        <p14:creationId xmlns:p14="http://schemas.microsoft.com/office/powerpoint/2010/main" val="30383642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0C97E5C-C165-417B-BBDE-6701E226BE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5D0E1C6-221C-4835-B0D4-24184F6B6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98F2782-0AD1-4AB6-BBB8-3BA1BB416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descr="Une image contenant texte, capture d’écran, diagramme, carte&#10;&#10;Description générée automatiquement">
            <a:extLst>
              <a:ext uri="{FF2B5EF4-FFF2-40B4-BE49-F238E27FC236}">
                <a16:creationId xmlns:a16="http://schemas.microsoft.com/office/drawing/2014/main" id="{0D1E366D-89F6-9F94-E9AD-67B0EFB6683C}"/>
              </a:ext>
            </a:extLst>
          </p:cNvPr>
          <p:cNvPicPr>
            <a:picLocks/>
          </p:cNvPicPr>
          <p:nvPr/>
        </p:nvPicPr>
        <p:blipFill rotWithShape="1">
          <a:blip r:embed="rId2" cstate="print"/>
          <a:srcRect l="2058" r="9907" b="-1"/>
          <a:stretch/>
        </p:blipFill>
        <p:spPr>
          <a:xfrm>
            <a:off x="1502132" y="1123527"/>
            <a:ext cx="6575067" cy="4604800"/>
          </a:xfrm>
          <a:prstGeom prst="rect">
            <a:avLst/>
          </a:prstGeom>
        </p:spPr>
      </p:pic>
      <p:sp>
        <p:nvSpPr>
          <p:cNvPr id="4" name="ZoneTexte 3">
            <a:extLst>
              <a:ext uri="{FF2B5EF4-FFF2-40B4-BE49-F238E27FC236}">
                <a16:creationId xmlns:a16="http://schemas.microsoft.com/office/drawing/2014/main" id="{6242C9BC-D2B8-940A-4CEB-A57DDE5E6FB1}"/>
              </a:ext>
            </a:extLst>
          </p:cNvPr>
          <p:cNvSpPr txBox="1"/>
          <p:nvPr/>
        </p:nvSpPr>
        <p:spPr>
          <a:xfrm>
            <a:off x="609600" y="529852"/>
            <a:ext cx="7589210" cy="646331"/>
          </a:xfrm>
          <a:prstGeom prst="rect">
            <a:avLst/>
          </a:prstGeom>
          <a:noFill/>
        </p:spPr>
        <p:txBody>
          <a:bodyPr wrap="square">
            <a:spAutoFit/>
          </a:bodyPr>
          <a:lstStyle/>
          <a:p>
            <a:r>
              <a:rPr lang="fr-FR" sz="3600" b="1">
                <a:solidFill>
                  <a:schemeClr val="bg1"/>
                </a:solidFill>
                <a:latin typeface="Times New Roman" panose="02020603050405020304" pitchFamily="18" charset="0"/>
                <a:cs typeface="Times New Roman" panose="02020603050405020304" pitchFamily="18" charset="0"/>
              </a:rPr>
              <a:t>Cycle de la pollution atmosphérique :</a:t>
            </a:r>
            <a:endParaRPr lang="fr-FR" sz="3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98995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33DE713-ABAA-8670-82E0-8DDC7F1064EC}"/>
              </a:ext>
            </a:extLst>
          </p:cNvPr>
          <p:cNvSpPr txBox="1"/>
          <p:nvPr/>
        </p:nvSpPr>
        <p:spPr>
          <a:xfrm>
            <a:off x="4800600" y="4648200"/>
            <a:ext cx="4572000" cy="646331"/>
          </a:xfrm>
          <a:prstGeom prst="rect">
            <a:avLst/>
          </a:prstGeom>
          <a:noFill/>
        </p:spPr>
        <p:txBody>
          <a:bodyPr wrap="square">
            <a:spAutoFit/>
          </a:bodyPr>
          <a:lstStyle/>
          <a:p>
            <a:r>
              <a:rPr lang="fr-FR" b="1" dirty="0">
                <a:latin typeface="Times New Roman" panose="02020603050405020304" pitchFamily="18" charset="0"/>
                <a:cs typeface="Times New Roman" panose="02020603050405020304" pitchFamily="18" charset="0"/>
              </a:rPr>
              <a:t>Source anthropique </a:t>
            </a:r>
            <a:r>
              <a:rPr lang="fr-FR" dirty="0">
                <a:latin typeface="Times New Roman" panose="02020603050405020304" pitchFamily="18" charset="0"/>
                <a:cs typeface="Times New Roman" panose="02020603050405020304" pitchFamily="18" charset="0"/>
              </a:rPr>
              <a:t>: Transport, secteur résidentiel, industrie, Agriculture,…. </a:t>
            </a:r>
          </a:p>
        </p:txBody>
      </p:sp>
      <p:sp>
        <p:nvSpPr>
          <p:cNvPr id="5" name="ZoneTexte 4">
            <a:extLst>
              <a:ext uri="{FF2B5EF4-FFF2-40B4-BE49-F238E27FC236}">
                <a16:creationId xmlns:a16="http://schemas.microsoft.com/office/drawing/2014/main" id="{87BA9C29-55D1-CC17-A529-0BDA9F4B112E}"/>
              </a:ext>
            </a:extLst>
          </p:cNvPr>
          <p:cNvSpPr txBox="1"/>
          <p:nvPr/>
        </p:nvSpPr>
        <p:spPr>
          <a:xfrm>
            <a:off x="3352800" y="914400"/>
            <a:ext cx="4572000" cy="400110"/>
          </a:xfrm>
          <a:prstGeom prst="rect">
            <a:avLst/>
          </a:prstGeom>
          <a:noFill/>
        </p:spPr>
        <p:txBody>
          <a:bodyPr wrap="square">
            <a:spAutoFit/>
          </a:bodyPr>
          <a:lstStyle/>
          <a:p>
            <a:r>
              <a:rPr lang="fr-FR" sz="2000" b="1" u="sng" dirty="0" err="1">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Emission</a:t>
            </a:r>
            <a:endParaRPr lang="fr-FR" sz="2000" b="1" u="sng"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AB4B48CA-E839-D7C0-A155-2E22852A0315}"/>
              </a:ext>
            </a:extLst>
          </p:cNvPr>
          <p:cNvSpPr txBox="1"/>
          <p:nvPr/>
        </p:nvSpPr>
        <p:spPr>
          <a:xfrm>
            <a:off x="533400" y="2514600"/>
            <a:ext cx="4572000" cy="646331"/>
          </a:xfrm>
          <a:prstGeom prst="rect">
            <a:avLst/>
          </a:prstGeom>
          <a:noFill/>
        </p:spPr>
        <p:txBody>
          <a:bodyPr wrap="square">
            <a:spAutoFit/>
          </a:bodyPr>
          <a:lstStyle/>
          <a:p>
            <a:r>
              <a:rPr lang="fr-FR" b="1" dirty="0">
                <a:latin typeface="Times New Roman" panose="02020603050405020304" pitchFamily="18" charset="0"/>
                <a:cs typeface="Times New Roman" panose="02020603050405020304" pitchFamily="18" charset="0"/>
              </a:rPr>
              <a:t>Source naturelle </a:t>
            </a:r>
            <a:r>
              <a:rPr lang="fr-FR" dirty="0">
                <a:latin typeface="Times New Roman" panose="02020603050405020304" pitchFamily="18" charset="0"/>
                <a:cs typeface="Times New Roman" panose="02020603050405020304" pitchFamily="18" charset="0"/>
              </a:rPr>
              <a:t>: Volcans, Feux de forêts, Processus biogéniques, ….. </a:t>
            </a:r>
            <a:endParaRPr lang="fr-FR" dirty="0"/>
          </a:p>
        </p:txBody>
      </p:sp>
    </p:spTree>
    <p:extLst>
      <p:ext uri="{BB962C8B-B14F-4D97-AF65-F5344CB8AC3E}">
        <p14:creationId xmlns:p14="http://schemas.microsoft.com/office/powerpoint/2010/main" val="387039151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A2583B0-B2E4-D7D2-E363-B946F0C77F12}"/>
              </a:ext>
            </a:extLst>
          </p:cNvPr>
          <p:cNvSpPr txBox="1"/>
          <p:nvPr/>
        </p:nvSpPr>
        <p:spPr>
          <a:xfrm>
            <a:off x="3352800" y="1295400"/>
            <a:ext cx="2895600" cy="400110"/>
          </a:xfrm>
          <a:prstGeom prst="rect">
            <a:avLst/>
          </a:prstGeom>
          <a:noFill/>
        </p:spPr>
        <p:txBody>
          <a:bodyPr wrap="square">
            <a:spAutoFit/>
          </a:bodyPr>
          <a:lstStyle/>
          <a:p>
            <a:r>
              <a:rPr lang="fr-FR" sz="2000" b="1"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Transport et dispersion </a:t>
            </a:r>
          </a:p>
        </p:txBody>
      </p:sp>
      <p:sp>
        <p:nvSpPr>
          <p:cNvPr id="5" name="ZoneTexte 4">
            <a:extLst>
              <a:ext uri="{FF2B5EF4-FFF2-40B4-BE49-F238E27FC236}">
                <a16:creationId xmlns:a16="http://schemas.microsoft.com/office/drawing/2014/main" id="{1B95EBE2-8321-3F41-7B29-6765D01F5310}"/>
              </a:ext>
            </a:extLst>
          </p:cNvPr>
          <p:cNvSpPr txBox="1"/>
          <p:nvPr/>
        </p:nvSpPr>
        <p:spPr>
          <a:xfrm>
            <a:off x="215900" y="3668236"/>
            <a:ext cx="4572000" cy="369332"/>
          </a:xfrm>
          <a:prstGeom prst="rect">
            <a:avLst/>
          </a:prstGeom>
          <a:noFill/>
        </p:spPr>
        <p:txBody>
          <a:bodyPr wrap="square">
            <a:spAutoFit/>
          </a:bodyPr>
          <a:lstStyle/>
          <a:p>
            <a:r>
              <a:rPr lang="fr-FR" dirty="0">
                <a:latin typeface="Times New Roman" panose="02020603050405020304" pitchFamily="18" charset="0"/>
                <a:cs typeface="Times New Roman" panose="02020603050405020304" pitchFamily="18" charset="0"/>
              </a:rPr>
              <a:t>Facteurs météorologique</a:t>
            </a:r>
          </a:p>
        </p:txBody>
      </p:sp>
      <p:sp>
        <p:nvSpPr>
          <p:cNvPr id="7" name="ZoneTexte 6">
            <a:extLst>
              <a:ext uri="{FF2B5EF4-FFF2-40B4-BE49-F238E27FC236}">
                <a16:creationId xmlns:a16="http://schemas.microsoft.com/office/drawing/2014/main" id="{C4AE54D2-8525-92FE-EC9A-ABDC7556DFD1}"/>
              </a:ext>
            </a:extLst>
          </p:cNvPr>
          <p:cNvSpPr txBox="1"/>
          <p:nvPr/>
        </p:nvSpPr>
        <p:spPr>
          <a:xfrm>
            <a:off x="6248400" y="3668236"/>
            <a:ext cx="4572000" cy="369332"/>
          </a:xfrm>
          <a:prstGeom prst="rect">
            <a:avLst/>
          </a:prstGeom>
          <a:noFill/>
        </p:spPr>
        <p:txBody>
          <a:bodyPr wrap="square">
            <a:spAutoFit/>
          </a:bodyPr>
          <a:lstStyle/>
          <a:p>
            <a:r>
              <a:rPr lang="fr-FR" dirty="0">
                <a:latin typeface="Times New Roman" panose="02020603050405020304" pitchFamily="18" charset="0"/>
                <a:cs typeface="Times New Roman" panose="02020603050405020304" pitchFamily="18" charset="0"/>
              </a:rPr>
              <a:t>Topographie du site </a:t>
            </a:r>
          </a:p>
        </p:txBody>
      </p:sp>
      <p:sp>
        <p:nvSpPr>
          <p:cNvPr id="9" name="Flèche : haut 8">
            <a:extLst>
              <a:ext uri="{FF2B5EF4-FFF2-40B4-BE49-F238E27FC236}">
                <a16:creationId xmlns:a16="http://schemas.microsoft.com/office/drawing/2014/main" id="{1825784A-C8E7-7ECD-94A3-45DE8CB487E3}"/>
              </a:ext>
            </a:extLst>
          </p:cNvPr>
          <p:cNvSpPr/>
          <p:nvPr/>
        </p:nvSpPr>
        <p:spPr>
          <a:xfrm rot="13552353">
            <a:off x="2058025" y="1776284"/>
            <a:ext cx="1371600" cy="200219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haut 9">
            <a:extLst>
              <a:ext uri="{FF2B5EF4-FFF2-40B4-BE49-F238E27FC236}">
                <a16:creationId xmlns:a16="http://schemas.microsoft.com/office/drawing/2014/main" id="{8EDBF45F-88AD-4B54-EAFF-959303063FCF}"/>
              </a:ext>
            </a:extLst>
          </p:cNvPr>
          <p:cNvSpPr/>
          <p:nvPr/>
        </p:nvSpPr>
        <p:spPr>
          <a:xfrm rot="7830956">
            <a:off x="5715724" y="1720684"/>
            <a:ext cx="1371600" cy="213602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04443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FBDB000-FE72-13CE-DB69-80A0C4799E10}"/>
              </a:ext>
            </a:extLst>
          </p:cNvPr>
          <p:cNvSpPr txBox="1"/>
          <p:nvPr/>
        </p:nvSpPr>
        <p:spPr>
          <a:xfrm>
            <a:off x="762000" y="2971800"/>
            <a:ext cx="2667000" cy="369332"/>
          </a:xfrm>
          <a:prstGeom prst="rect">
            <a:avLst/>
          </a:prstGeom>
          <a:noFill/>
        </p:spPr>
        <p:txBody>
          <a:bodyPr wrap="square">
            <a:spAutoFit/>
          </a:bodyPr>
          <a:lstStyle/>
          <a:p>
            <a:r>
              <a:rPr lang="fr-FR" dirty="0">
                <a:latin typeface="Times New Roman" panose="02020603050405020304" pitchFamily="18" charset="0"/>
                <a:cs typeface="Times New Roman" panose="02020603050405020304" pitchFamily="18" charset="0"/>
              </a:rPr>
              <a:t>Facteurs météorologique</a:t>
            </a:r>
          </a:p>
        </p:txBody>
      </p:sp>
      <p:sp>
        <p:nvSpPr>
          <p:cNvPr id="4" name="ZoneTexte 3">
            <a:extLst>
              <a:ext uri="{FF2B5EF4-FFF2-40B4-BE49-F238E27FC236}">
                <a16:creationId xmlns:a16="http://schemas.microsoft.com/office/drawing/2014/main" id="{F5ACE4BF-46DF-7A2A-2B97-FE84C41DE92A}"/>
              </a:ext>
            </a:extLst>
          </p:cNvPr>
          <p:cNvSpPr txBox="1"/>
          <p:nvPr/>
        </p:nvSpPr>
        <p:spPr>
          <a:xfrm>
            <a:off x="4572000" y="1447800"/>
            <a:ext cx="2209800" cy="369332"/>
          </a:xfrm>
          <a:prstGeom prst="rect">
            <a:avLst/>
          </a:prstGeom>
          <a:noFill/>
        </p:spPr>
        <p:txBody>
          <a:bodyPr wrap="square">
            <a:spAutoFit/>
          </a:bodyPr>
          <a:lstStyle/>
          <a:p>
            <a:r>
              <a:rPr lang="fr-FR" dirty="0"/>
              <a:t>Vent </a:t>
            </a:r>
          </a:p>
        </p:txBody>
      </p:sp>
      <p:sp>
        <p:nvSpPr>
          <p:cNvPr id="6" name="ZoneTexte 5">
            <a:extLst>
              <a:ext uri="{FF2B5EF4-FFF2-40B4-BE49-F238E27FC236}">
                <a16:creationId xmlns:a16="http://schemas.microsoft.com/office/drawing/2014/main" id="{D8EC6996-82E3-99CB-FAFE-9B4BFFD127E0}"/>
              </a:ext>
            </a:extLst>
          </p:cNvPr>
          <p:cNvSpPr txBox="1"/>
          <p:nvPr/>
        </p:nvSpPr>
        <p:spPr>
          <a:xfrm>
            <a:off x="4572000" y="2133600"/>
            <a:ext cx="1981200" cy="369332"/>
          </a:xfrm>
          <a:prstGeom prst="rect">
            <a:avLst/>
          </a:prstGeom>
          <a:noFill/>
        </p:spPr>
        <p:txBody>
          <a:bodyPr wrap="square">
            <a:spAutoFit/>
          </a:bodyPr>
          <a:lstStyle/>
          <a:p>
            <a:r>
              <a:rPr lang="fr-FR" dirty="0"/>
              <a:t>Température </a:t>
            </a:r>
          </a:p>
        </p:txBody>
      </p:sp>
      <p:sp>
        <p:nvSpPr>
          <p:cNvPr id="8" name="ZoneTexte 7">
            <a:extLst>
              <a:ext uri="{FF2B5EF4-FFF2-40B4-BE49-F238E27FC236}">
                <a16:creationId xmlns:a16="http://schemas.microsoft.com/office/drawing/2014/main" id="{9DCA4649-0AF9-4B8C-125D-B21CD1792D80}"/>
              </a:ext>
            </a:extLst>
          </p:cNvPr>
          <p:cNvSpPr txBox="1"/>
          <p:nvPr/>
        </p:nvSpPr>
        <p:spPr>
          <a:xfrm>
            <a:off x="4572000" y="2819400"/>
            <a:ext cx="1828800" cy="369332"/>
          </a:xfrm>
          <a:prstGeom prst="rect">
            <a:avLst/>
          </a:prstGeom>
          <a:noFill/>
        </p:spPr>
        <p:txBody>
          <a:bodyPr wrap="square">
            <a:spAutoFit/>
          </a:bodyPr>
          <a:lstStyle/>
          <a:p>
            <a:r>
              <a:rPr lang="fr-FR" dirty="0"/>
              <a:t>Pression</a:t>
            </a:r>
          </a:p>
        </p:txBody>
      </p:sp>
      <p:sp>
        <p:nvSpPr>
          <p:cNvPr id="10" name="ZoneTexte 9">
            <a:extLst>
              <a:ext uri="{FF2B5EF4-FFF2-40B4-BE49-F238E27FC236}">
                <a16:creationId xmlns:a16="http://schemas.microsoft.com/office/drawing/2014/main" id="{54DCC46A-8D1A-0481-B92E-039F76527A32}"/>
              </a:ext>
            </a:extLst>
          </p:cNvPr>
          <p:cNvSpPr txBox="1"/>
          <p:nvPr/>
        </p:nvSpPr>
        <p:spPr>
          <a:xfrm>
            <a:off x="4572000" y="3429000"/>
            <a:ext cx="4572000" cy="369332"/>
          </a:xfrm>
          <a:prstGeom prst="rect">
            <a:avLst/>
          </a:prstGeom>
          <a:noFill/>
        </p:spPr>
        <p:txBody>
          <a:bodyPr wrap="square">
            <a:spAutoFit/>
          </a:bodyPr>
          <a:lstStyle/>
          <a:p>
            <a:r>
              <a:rPr lang="fr-FR" dirty="0"/>
              <a:t>Humidité </a:t>
            </a:r>
          </a:p>
        </p:txBody>
      </p:sp>
      <p:sp>
        <p:nvSpPr>
          <p:cNvPr id="12" name="ZoneTexte 11">
            <a:extLst>
              <a:ext uri="{FF2B5EF4-FFF2-40B4-BE49-F238E27FC236}">
                <a16:creationId xmlns:a16="http://schemas.microsoft.com/office/drawing/2014/main" id="{FF8F0837-EAFA-D643-D8CC-22D023BAABD4}"/>
              </a:ext>
            </a:extLst>
          </p:cNvPr>
          <p:cNvSpPr txBox="1"/>
          <p:nvPr/>
        </p:nvSpPr>
        <p:spPr>
          <a:xfrm>
            <a:off x="4572000" y="4539734"/>
            <a:ext cx="4572000" cy="369332"/>
          </a:xfrm>
          <a:prstGeom prst="rect">
            <a:avLst/>
          </a:prstGeom>
          <a:noFill/>
        </p:spPr>
        <p:txBody>
          <a:bodyPr wrap="square">
            <a:spAutoFit/>
          </a:bodyPr>
          <a:lstStyle/>
          <a:p>
            <a:r>
              <a:rPr lang="fr-FR" dirty="0"/>
              <a:t>Pluies </a:t>
            </a:r>
          </a:p>
        </p:txBody>
      </p:sp>
      <p:cxnSp>
        <p:nvCxnSpPr>
          <p:cNvPr id="14" name="Connecteur droit avec flèche 13">
            <a:extLst>
              <a:ext uri="{FF2B5EF4-FFF2-40B4-BE49-F238E27FC236}">
                <a16:creationId xmlns:a16="http://schemas.microsoft.com/office/drawing/2014/main" id="{EFE66A8A-EDA7-8CB8-873E-D78D3E16E49F}"/>
              </a:ext>
            </a:extLst>
          </p:cNvPr>
          <p:cNvCxnSpPr>
            <a:endCxn id="4" idx="1"/>
          </p:cNvCxnSpPr>
          <p:nvPr/>
        </p:nvCxnSpPr>
        <p:spPr>
          <a:xfrm flipV="1">
            <a:off x="3352800" y="1632466"/>
            <a:ext cx="121920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6B5C5716-A6E6-5C4F-342B-CE8C2722BD8B}"/>
              </a:ext>
            </a:extLst>
          </p:cNvPr>
          <p:cNvCxnSpPr>
            <a:cxnSpLocks/>
          </p:cNvCxnSpPr>
          <p:nvPr/>
        </p:nvCxnSpPr>
        <p:spPr>
          <a:xfrm>
            <a:off x="3200400" y="4169033"/>
            <a:ext cx="1219200" cy="631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60E0C236-138C-32AD-5F06-B16BF255F43C}"/>
              </a:ext>
            </a:extLst>
          </p:cNvPr>
          <p:cNvCxnSpPr>
            <a:cxnSpLocks/>
          </p:cNvCxnSpPr>
          <p:nvPr/>
        </p:nvCxnSpPr>
        <p:spPr>
          <a:xfrm flipV="1">
            <a:off x="3200400" y="2331998"/>
            <a:ext cx="1435100" cy="884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FA3DF7B2-BA12-BE44-E2CF-71121DBFCB07}"/>
              </a:ext>
            </a:extLst>
          </p:cNvPr>
          <p:cNvCxnSpPr>
            <a:cxnSpLocks/>
            <a:endCxn id="8" idx="1"/>
          </p:cNvCxnSpPr>
          <p:nvPr/>
        </p:nvCxnSpPr>
        <p:spPr>
          <a:xfrm flipV="1">
            <a:off x="3200400" y="3004066"/>
            <a:ext cx="1371600" cy="424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45296543-5E4E-82F9-F6BD-EF74171590A1}"/>
              </a:ext>
            </a:extLst>
          </p:cNvPr>
          <p:cNvCxnSpPr>
            <a:cxnSpLocks/>
            <a:endCxn id="10" idx="1"/>
          </p:cNvCxnSpPr>
          <p:nvPr/>
        </p:nvCxnSpPr>
        <p:spPr>
          <a:xfrm>
            <a:off x="3200400" y="3429000"/>
            <a:ext cx="1371600"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28584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61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3" name="object 3"/>
          <p:cNvSpPr/>
          <p:nvPr/>
        </p:nvSpPr>
        <p:spPr>
          <a:xfrm>
            <a:off x="992009" y="2348357"/>
            <a:ext cx="1600200" cy="4509770"/>
          </a:xfrm>
          <a:custGeom>
            <a:avLst/>
            <a:gdLst/>
            <a:ahLst/>
            <a:cxnLst/>
            <a:rect l="l" t="t" r="r" b="b"/>
            <a:pathLst>
              <a:path w="1600200" h="4509770">
                <a:moveTo>
                  <a:pt x="0" y="4509642"/>
                </a:moveTo>
                <a:lnTo>
                  <a:pt x="1600199" y="4509642"/>
                </a:lnTo>
                <a:lnTo>
                  <a:pt x="1600199" y="0"/>
                </a:lnTo>
                <a:lnTo>
                  <a:pt x="0" y="0"/>
                </a:lnTo>
                <a:lnTo>
                  <a:pt x="0" y="4509642"/>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992009" y="0"/>
            <a:ext cx="1600200" cy="1214755"/>
          </a:xfrm>
          <a:custGeom>
            <a:avLst/>
            <a:gdLst/>
            <a:ahLst/>
            <a:cxnLst/>
            <a:rect l="l" t="t" r="r" b="b"/>
            <a:pathLst>
              <a:path w="1600200" h="1214755">
                <a:moveTo>
                  <a:pt x="0" y="1214386"/>
                </a:moveTo>
                <a:lnTo>
                  <a:pt x="1600199" y="1214386"/>
                </a:lnTo>
                <a:lnTo>
                  <a:pt x="1600199" y="0"/>
                </a:lnTo>
                <a:lnTo>
                  <a:pt x="0" y="0"/>
                </a:lnTo>
                <a:lnTo>
                  <a:pt x="0" y="1214386"/>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77597" y="0"/>
            <a:ext cx="991235" cy="6858000"/>
          </a:xfrm>
          <a:custGeom>
            <a:avLst/>
            <a:gdLst/>
            <a:ahLst/>
            <a:cxnLst/>
            <a:rect l="l" t="t" r="r" b="b"/>
            <a:pathLst>
              <a:path w="991235" h="6858000">
                <a:moveTo>
                  <a:pt x="990612" y="0"/>
                </a:moveTo>
                <a:lnTo>
                  <a:pt x="457200" y="0"/>
                </a:lnTo>
                <a:lnTo>
                  <a:pt x="228612" y="0"/>
                </a:lnTo>
                <a:lnTo>
                  <a:pt x="0" y="0"/>
                </a:lnTo>
                <a:lnTo>
                  <a:pt x="0" y="6858000"/>
                </a:lnTo>
                <a:lnTo>
                  <a:pt x="228612" y="6858000"/>
                </a:lnTo>
                <a:lnTo>
                  <a:pt x="457200" y="6858000"/>
                </a:lnTo>
                <a:lnTo>
                  <a:pt x="990612" y="6858000"/>
                </a:lnTo>
                <a:lnTo>
                  <a:pt x="990612" y="0"/>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907" y="2348357"/>
            <a:ext cx="1600200" cy="4509770"/>
          </a:xfrm>
          <a:custGeom>
            <a:avLst/>
            <a:gdLst/>
            <a:ahLst/>
            <a:cxnLst/>
            <a:rect l="l" t="t" r="r" b="b"/>
            <a:pathLst>
              <a:path w="1600200" h="4509770">
                <a:moveTo>
                  <a:pt x="0" y="4509642"/>
                </a:moveTo>
                <a:lnTo>
                  <a:pt x="1600200" y="4509642"/>
                </a:lnTo>
                <a:lnTo>
                  <a:pt x="1600200" y="0"/>
                </a:lnTo>
                <a:lnTo>
                  <a:pt x="0" y="0"/>
                </a:lnTo>
                <a:lnTo>
                  <a:pt x="0" y="4509642"/>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1414907" y="0"/>
            <a:ext cx="1600200" cy="1214755"/>
          </a:xfrm>
          <a:custGeom>
            <a:avLst/>
            <a:gdLst/>
            <a:ahLst/>
            <a:cxnLst/>
            <a:rect l="l" t="t" r="r" b="b"/>
            <a:pathLst>
              <a:path w="1600200" h="1214755">
                <a:moveTo>
                  <a:pt x="0" y="1214386"/>
                </a:moveTo>
                <a:lnTo>
                  <a:pt x="1600200" y="1214386"/>
                </a:lnTo>
                <a:lnTo>
                  <a:pt x="1600200" y="0"/>
                </a:lnTo>
                <a:lnTo>
                  <a:pt x="0" y="0"/>
                </a:lnTo>
                <a:lnTo>
                  <a:pt x="0" y="121438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500519" y="2348357"/>
            <a:ext cx="457200" cy="4509770"/>
          </a:xfrm>
          <a:custGeom>
            <a:avLst/>
            <a:gdLst/>
            <a:ahLst/>
            <a:cxnLst/>
            <a:rect l="l" t="t" r="r" b="b"/>
            <a:pathLst>
              <a:path w="457200" h="4509770">
                <a:moveTo>
                  <a:pt x="0" y="4509642"/>
                </a:moveTo>
                <a:lnTo>
                  <a:pt x="457200" y="4509642"/>
                </a:lnTo>
                <a:lnTo>
                  <a:pt x="457200" y="0"/>
                </a:lnTo>
                <a:lnTo>
                  <a:pt x="0" y="0"/>
                </a:lnTo>
                <a:lnTo>
                  <a:pt x="0" y="4509642"/>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500519" y="0"/>
            <a:ext cx="457200" cy="1214755"/>
          </a:xfrm>
          <a:custGeom>
            <a:avLst/>
            <a:gdLst/>
            <a:ahLst/>
            <a:cxnLst/>
            <a:rect l="l" t="t" r="r" b="b"/>
            <a:pathLst>
              <a:path w="457200" h="1214755">
                <a:moveTo>
                  <a:pt x="0" y="1214386"/>
                </a:moveTo>
                <a:lnTo>
                  <a:pt x="457200" y="1214386"/>
                </a:lnTo>
                <a:lnTo>
                  <a:pt x="457200" y="0"/>
                </a:lnTo>
                <a:lnTo>
                  <a:pt x="0" y="0"/>
                </a:lnTo>
                <a:lnTo>
                  <a:pt x="0" y="121438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9119" y="2348357"/>
            <a:ext cx="762000" cy="4509770"/>
          </a:xfrm>
          <a:custGeom>
            <a:avLst/>
            <a:gdLst/>
            <a:ahLst/>
            <a:cxnLst/>
            <a:rect l="l" t="t" r="r" b="b"/>
            <a:pathLst>
              <a:path w="762000" h="4509770">
                <a:moveTo>
                  <a:pt x="0" y="4509642"/>
                </a:moveTo>
                <a:lnTo>
                  <a:pt x="762000" y="4509642"/>
                </a:lnTo>
                <a:lnTo>
                  <a:pt x="762000" y="0"/>
                </a:lnTo>
                <a:lnTo>
                  <a:pt x="0" y="0"/>
                </a:lnTo>
                <a:lnTo>
                  <a:pt x="0" y="4509642"/>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729119" y="0"/>
            <a:ext cx="762000" cy="1214755"/>
          </a:xfrm>
          <a:custGeom>
            <a:avLst/>
            <a:gdLst/>
            <a:ahLst/>
            <a:cxnLst/>
            <a:rect l="l" t="t" r="r" b="b"/>
            <a:pathLst>
              <a:path w="762000" h="1214755">
                <a:moveTo>
                  <a:pt x="0" y="1214386"/>
                </a:moveTo>
                <a:lnTo>
                  <a:pt x="762000" y="1214386"/>
                </a:lnTo>
                <a:lnTo>
                  <a:pt x="762000" y="0"/>
                </a:lnTo>
                <a:lnTo>
                  <a:pt x="0" y="0"/>
                </a:lnTo>
                <a:lnTo>
                  <a:pt x="0" y="121438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6996" y="2357373"/>
            <a:ext cx="1600200" cy="4500880"/>
          </a:xfrm>
          <a:custGeom>
            <a:avLst/>
            <a:gdLst/>
            <a:ahLst/>
            <a:cxnLst/>
            <a:rect l="l" t="t" r="r" b="b"/>
            <a:pathLst>
              <a:path w="1600200" h="4500880">
                <a:moveTo>
                  <a:pt x="0" y="4500625"/>
                </a:moveTo>
                <a:lnTo>
                  <a:pt x="1600200" y="4500625"/>
                </a:lnTo>
                <a:lnTo>
                  <a:pt x="1600200" y="0"/>
                </a:lnTo>
                <a:lnTo>
                  <a:pt x="0" y="0"/>
                </a:lnTo>
                <a:lnTo>
                  <a:pt x="0" y="4500625"/>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6706996" y="0"/>
            <a:ext cx="1600200" cy="1143000"/>
          </a:xfrm>
          <a:custGeom>
            <a:avLst/>
            <a:gdLst/>
            <a:ahLst/>
            <a:cxnLst/>
            <a:rect l="l" t="t" r="r" b="b"/>
            <a:pathLst>
              <a:path w="1600200" h="1143000">
                <a:moveTo>
                  <a:pt x="0" y="1142923"/>
                </a:moveTo>
                <a:lnTo>
                  <a:pt x="1600200" y="1142923"/>
                </a:lnTo>
                <a:lnTo>
                  <a:pt x="1600200" y="0"/>
                </a:lnTo>
                <a:lnTo>
                  <a:pt x="0" y="0"/>
                </a:lnTo>
                <a:lnTo>
                  <a:pt x="0" y="1142923"/>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764396" y="2357373"/>
            <a:ext cx="379730" cy="4500880"/>
          </a:xfrm>
          <a:custGeom>
            <a:avLst/>
            <a:gdLst/>
            <a:ahLst/>
            <a:cxnLst/>
            <a:rect l="l" t="t" r="r" b="b"/>
            <a:pathLst>
              <a:path w="379729" h="4500880">
                <a:moveTo>
                  <a:pt x="0" y="4500624"/>
                </a:moveTo>
                <a:lnTo>
                  <a:pt x="379602" y="4500624"/>
                </a:lnTo>
                <a:lnTo>
                  <a:pt x="379602" y="0"/>
                </a:lnTo>
                <a:lnTo>
                  <a:pt x="0" y="0"/>
                </a:lnTo>
                <a:lnTo>
                  <a:pt x="0" y="4500624"/>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8764396" y="0"/>
            <a:ext cx="379730" cy="1143000"/>
          </a:xfrm>
          <a:custGeom>
            <a:avLst/>
            <a:gdLst/>
            <a:ahLst/>
            <a:cxnLst/>
            <a:rect l="l" t="t" r="r" b="b"/>
            <a:pathLst>
              <a:path w="379729" h="1143000">
                <a:moveTo>
                  <a:pt x="0" y="1142923"/>
                </a:moveTo>
                <a:lnTo>
                  <a:pt x="379602" y="1142923"/>
                </a:lnTo>
                <a:lnTo>
                  <a:pt x="379602" y="0"/>
                </a:lnTo>
                <a:lnTo>
                  <a:pt x="0" y="0"/>
                </a:lnTo>
                <a:lnTo>
                  <a:pt x="0" y="1142923"/>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8230996" y="2357373"/>
            <a:ext cx="762000" cy="4500880"/>
          </a:xfrm>
          <a:custGeom>
            <a:avLst/>
            <a:gdLst/>
            <a:ahLst/>
            <a:cxnLst/>
            <a:rect l="l" t="t" r="r" b="b"/>
            <a:pathLst>
              <a:path w="762000" h="4500880">
                <a:moveTo>
                  <a:pt x="0" y="4500625"/>
                </a:moveTo>
                <a:lnTo>
                  <a:pt x="762000" y="4500625"/>
                </a:lnTo>
                <a:lnTo>
                  <a:pt x="762000" y="0"/>
                </a:lnTo>
                <a:lnTo>
                  <a:pt x="0" y="0"/>
                </a:lnTo>
                <a:lnTo>
                  <a:pt x="0" y="4500625"/>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8230996" y="0"/>
            <a:ext cx="762000" cy="1143000"/>
          </a:xfrm>
          <a:custGeom>
            <a:avLst/>
            <a:gdLst/>
            <a:ahLst/>
            <a:cxnLst/>
            <a:rect l="l" t="t" r="r" b="b"/>
            <a:pathLst>
              <a:path w="762000" h="1143000">
                <a:moveTo>
                  <a:pt x="0" y="1142923"/>
                </a:moveTo>
                <a:lnTo>
                  <a:pt x="762000" y="1142923"/>
                </a:lnTo>
                <a:lnTo>
                  <a:pt x="762000" y="0"/>
                </a:lnTo>
                <a:lnTo>
                  <a:pt x="0" y="0"/>
                </a:lnTo>
                <a:lnTo>
                  <a:pt x="0" y="1142923"/>
                </a:lnTo>
                <a:close/>
              </a:path>
            </a:pathLst>
          </a:custGeom>
          <a:solidFill>
            <a:srgbClr val="FFFFFF">
              <a:alpha val="10195"/>
            </a:srgbClr>
          </a:solidFill>
        </p:spPr>
        <p:txBody>
          <a:bodyPr wrap="square" lIns="0" tIns="0" rIns="0" bIns="0" rtlCol="0"/>
          <a:lstStyle/>
          <a:p>
            <a:endParaRPr/>
          </a:p>
        </p:txBody>
      </p:sp>
      <p:sp>
        <p:nvSpPr>
          <p:cNvPr id="18" name="object 18"/>
          <p:cNvSpPr/>
          <p:nvPr/>
        </p:nvSpPr>
        <p:spPr>
          <a:xfrm>
            <a:off x="3887596" y="0"/>
            <a:ext cx="2819400" cy="6858000"/>
          </a:xfrm>
          <a:custGeom>
            <a:avLst/>
            <a:gdLst/>
            <a:ahLst/>
            <a:cxnLst/>
            <a:rect l="l" t="t" r="r" b="b"/>
            <a:pathLst>
              <a:path w="2819400" h="6858000">
                <a:moveTo>
                  <a:pt x="2819400" y="0"/>
                </a:moveTo>
                <a:lnTo>
                  <a:pt x="0" y="0"/>
                </a:lnTo>
                <a:lnTo>
                  <a:pt x="0" y="6858000"/>
                </a:lnTo>
                <a:lnTo>
                  <a:pt x="2819400" y="6858000"/>
                </a:lnTo>
                <a:lnTo>
                  <a:pt x="2819400" y="0"/>
                </a:lnTo>
                <a:close/>
              </a:path>
            </a:pathLst>
          </a:custGeom>
          <a:solidFill>
            <a:srgbClr val="FFFFFF">
              <a:alpha val="10195"/>
            </a:srgbClr>
          </a:solidFill>
        </p:spPr>
        <p:txBody>
          <a:bodyPr wrap="square" lIns="0" tIns="0" rIns="0" bIns="0" rtlCol="0"/>
          <a:lstStyle/>
          <a:p>
            <a:endParaRPr/>
          </a:p>
        </p:txBody>
      </p:sp>
      <p:grpSp>
        <p:nvGrpSpPr>
          <p:cNvPr id="19" name="object 19"/>
          <p:cNvGrpSpPr/>
          <p:nvPr/>
        </p:nvGrpSpPr>
        <p:grpSpPr>
          <a:xfrm>
            <a:off x="172974" y="-221616"/>
            <a:ext cx="9100185" cy="6872605"/>
            <a:chOff x="50678" y="-7937"/>
            <a:chExt cx="9100185" cy="6872605"/>
          </a:xfrm>
        </p:grpSpPr>
        <p:sp>
          <p:nvSpPr>
            <p:cNvPr id="20" name="object 20"/>
            <p:cNvSpPr/>
            <p:nvPr/>
          </p:nvSpPr>
          <p:spPr>
            <a:xfrm>
              <a:off x="2973197"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21" name="object 21"/>
            <p:cNvSpPr/>
            <p:nvPr/>
          </p:nvSpPr>
          <p:spPr>
            <a:xfrm>
              <a:off x="65728" y="3486886"/>
              <a:ext cx="9078595" cy="2715260"/>
            </a:xfrm>
            <a:custGeom>
              <a:avLst/>
              <a:gdLst/>
              <a:ahLst/>
              <a:cxnLst/>
              <a:rect l="l" t="t" r="r" b="b"/>
              <a:pathLst>
                <a:path w="9078595" h="2715260">
                  <a:moveTo>
                    <a:pt x="0" y="2664523"/>
                  </a:moveTo>
                  <a:lnTo>
                    <a:pt x="44898" y="2667221"/>
                  </a:lnTo>
                  <a:lnTo>
                    <a:pt x="89828" y="2669913"/>
                  </a:lnTo>
                  <a:lnTo>
                    <a:pt x="134823" y="2672590"/>
                  </a:lnTo>
                  <a:lnTo>
                    <a:pt x="179914" y="2675246"/>
                  </a:lnTo>
                  <a:lnTo>
                    <a:pt x="225134" y="2677875"/>
                  </a:lnTo>
                  <a:lnTo>
                    <a:pt x="270515" y="2680469"/>
                  </a:lnTo>
                  <a:lnTo>
                    <a:pt x="316090" y="2683022"/>
                  </a:lnTo>
                  <a:lnTo>
                    <a:pt x="361890" y="2685526"/>
                  </a:lnTo>
                  <a:lnTo>
                    <a:pt x="407948" y="2687974"/>
                  </a:lnTo>
                  <a:lnTo>
                    <a:pt x="454295" y="2690360"/>
                  </a:lnTo>
                  <a:lnTo>
                    <a:pt x="500965" y="2692676"/>
                  </a:lnTo>
                  <a:lnTo>
                    <a:pt x="547990" y="2694916"/>
                  </a:lnTo>
                  <a:lnTo>
                    <a:pt x="595400" y="2697073"/>
                  </a:lnTo>
                  <a:lnTo>
                    <a:pt x="643230" y="2699140"/>
                  </a:lnTo>
                  <a:lnTo>
                    <a:pt x="691511" y="2701109"/>
                  </a:lnTo>
                  <a:lnTo>
                    <a:pt x="740275" y="2702975"/>
                  </a:lnTo>
                  <a:lnTo>
                    <a:pt x="789554" y="2704729"/>
                  </a:lnTo>
                  <a:lnTo>
                    <a:pt x="839382" y="2706365"/>
                  </a:lnTo>
                  <a:lnTo>
                    <a:pt x="889789" y="2707877"/>
                  </a:lnTo>
                  <a:lnTo>
                    <a:pt x="940808" y="2709256"/>
                  </a:lnTo>
                  <a:lnTo>
                    <a:pt x="992472" y="2710497"/>
                  </a:lnTo>
                  <a:lnTo>
                    <a:pt x="1044812" y="2711592"/>
                  </a:lnTo>
                  <a:lnTo>
                    <a:pt x="1097861" y="2712535"/>
                  </a:lnTo>
                  <a:lnTo>
                    <a:pt x="1151651" y="2713317"/>
                  </a:lnTo>
                  <a:lnTo>
                    <a:pt x="1206215" y="2713933"/>
                  </a:lnTo>
                  <a:lnTo>
                    <a:pt x="1261583" y="2714376"/>
                  </a:lnTo>
                  <a:lnTo>
                    <a:pt x="1317790" y="2714638"/>
                  </a:lnTo>
                  <a:lnTo>
                    <a:pt x="1374866" y="2714713"/>
                  </a:lnTo>
                  <a:lnTo>
                    <a:pt x="1432845" y="2714594"/>
                  </a:lnTo>
                  <a:lnTo>
                    <a:pt x="1491758" y="2714273"/>
                  </a:lnTo>
                  <a:lnTo>
                    <a:pt x="1551637" y="2713744"/>
                  </a:lnTo>
                  <a:lnTo>
                    <a:pt x="1612515" y="2713000"/>
                  </a:lnTo>
                  <a:lnTo>
                    <a:pt x="1674425" y="2712034"/>
                  </a:lnTo>
                  <a:lnTo>
                    <a:pt x="1717553" y="2711288"/>
                  </a:lnTo>
                  <a:lnTo>
                    <a:pt x="1761085" y="2710534"/>
                  </a:lnTo>
                  <a:lnTo>
                    <a:pt x="1805014" y="2709765"/>
                  </a:lnTo>
                  <a:lnTo>
                    <a:pt x="1849338" y="2708979"/>
                  </a:lnTo>
                  <a:lnTo>
                    <a:pt x="1894050" y="2708171"/>
                  </a:lnTo>
                  <a:lnTo>
                    <a:pt x="1939146" y="2707337"/>
                  </a:lnTo>
                  <a:lnTo>
                    <a:pt x="1984623" y="2706473"/>
                  </a:lnTo>
                  <a:lnTo>
                    <a:pt x="2030476" y="2705574"/>
                  </a:lnTo>
                  <a:lnTo>
                    <a:pt x="2076699" y="2704637"/>
                  </a:lnTo>
                  <a:lnTo>
                    <a:pt x="2123289" y="2703656"/>
                  </a:lnTo>
                  <a:lnTo>
                    <a:pt x="2170241" y="2702629"/>
                  </a:lnTo>
                  <a:lnTo>
                    <a:pt x="2217550" y="2701550"/>
                  </a:lnTo>
                  <a:lnTo>
                    <a:pt x="2265212" y="2700416"/>
                  </a:lnTo>
                  <a:lnTo>
                    <a:pt x="2313223" y="2699223"/>
                  </a:lnTo>
                  <a:lnTo>
                    <a:pt x="2361578" y="2697965"/>
                  </a:lnTo>
                  <a:lnTo>
                    <a:pt x="2410272" y="2696640"/>
                  </a:lnTo>
                  <a:lnTo>
                    <a:pt x="2459301" y="2695242"/>
                  </a:lnTo>
                  <a:lnTo>
                    <a:pt x="2508661" y="2693769"/>
                  </a:lnTo>
                  <a:lnTo>
                    <a:pt x="2558346" y="2692214"/>
                  </a:lnTo>
                  <a:lnTo>
                    <a:pt x="2608353" y="2690575"/>
                  </a:lnTo>
                  <a:lnTo>
                    <a:pt x="2658676" y="2688847"/>
                  </a:lnTo>
                  <a:lnTo>
                    <a:pt x="2709312" y="2687026"/>
                  </a:lnTo>
                  <a:lnTo>
                    <a:pt x="2760256" y="2685107"/>
                  </a:lnTo>
                  <a:lnTo>
                    <a:pt x="2811503" y="2683087"/>
                  </a:lnTo>
                  <a:lnTo>
                    <a:pt x="2863049" y="2680962"/>
                  </a:lnTo>
                  <a:lnTo>
                    <a:pt x="2914889" y="2678726"/>
                  </a:lnTo>
                  <a:lnTo>
                    <a:pt x="2967020" y="2676377"/>
                  </a:lnTo>
                  <a:lnTo>
                    <a:pt x="3019435" y="2673909"/>
                  </a:lnTo>
                  <a:lnTo>
                    <a:pt x="3072131" y="2671319"/>
                  </a:lnTo>
                  <a:lnTo>
                    <a:pt x="3125103" y="2668602"/>
                  </a:lnTo>
                  <a:lnTo>
                    <a:pt x="3178347" y="2665754"/>
                  </a:lnTo>
                  <a:lnTo>
                    <a:pt x="3231859" y="2662772"/>
                  </a:lnTo>
                  <a:lnTo>
                    <a:pt x="3285633" y="2659650"/>
                  </a:lnTo>
                  <a:lnTo>
                    <a:pt x="3339665" y="2656385"/>
                  </a:lnTo>
                  <a:lnTo>
                    <a:pt x="3393951" y="2652973"/>
                  </a:lnTo>
                  <a:lnTo>
                    <a:pt x="3448486" y="2649408"/>
                  </a:lnTo>
                  <a:lnTo>
                    <a:pt x="3503265" y="2645688"/>
                  </a:lnTo>
                  <a:lnTo>
                    <a:pt x="3558285" y="2641807"/>
                  </a:lnTo>
                  <a:lnTo>
                    <a:pt x="3613541" y="2637763"/>
                  </a:lnTo>
                  <a:lnTo>
                    <a:pt x="3669027" y="2633550"/>
                  </a:lnTo>
                  <a:lnTo>
                    <a:pt x="3724740" y="2629164"/>
                  </a:lnTo>
                  <a:lnTo>
                    <a:pt x="3780676" y="2624601"/>
                  </a:lnTo>
                  <a:lnTo>
                    <a:pt x="3836829" y="2619857"/>
                  </a:lnTo>
                  <a:lnTo>
                    <a:pt x="3893195" y="2614928"/>
                  </a:lnTo>
                  <a:lnTo>
                    <a:pt x="3949769" y="2609810"/>
                  </a:lnTo>
                  <a:lnTo>
                    <a:pt x="4006548" y="2604498"/>
                  </a:lnTo>
                  <a:lnTo>
                    <a:pt x="4063526" y="2598988"/>
                  </a:lnTo>
                  <a:lnTo>
                    <a:pt x="4120699" y="2593276"/>
                  </a:lnTo>
                  <a:lnTo>
                    <a:pt x="4166073" y="2588638"/>
                  </a:lnTo>
                  <a:lnTo>
                    <a:pt x="4212041" y="2583873"/>
                  </a:lnTo>
                  <a:lnTo>
                    <a:pt x="4258581" y="2578986"/>
                  </a:lnTo>
                  <a:lnTo>
                    <a:pt x="4305669" y="2573976"/>
                  </a:lnTo>
                  <a:lnTo>
                    <a:pt x="4353284" y="2568847"/>
                  </a:lnTo>
                  <a:lnTo>
                    <a:pt x="4401403" y="2563601"/>
                  </a:lnTo>
                  <a:lnTo>
                    <a:pt x="4450004" y="2558240"/>
                  </a:lnTo>
                  <a:lnTo>
                    <a:pt x="4499066" y="2552765"/>
                  </a:lnTo>
                  <a:lnTo>
                    <a:pt x="4548564" y="2547178"/>
                  </a:lnTo>
                  <a:lnTo>
                    <a:pt x="4598478" y="2541483"/>
                  </a:lnTo>
                  <a:lnTo>
                    <a:pt x="4648785" y="2535680"/>
                  </a:lnTo>
                  <a:lnTo>
                    <a:pt x="4699462" y="2529772"/>
                  </a:lnTo>
                  <a:lnTo>
                    <a:pt x="4750488" y="2523761"/>
                  </a:lnTo>
                  <a:lnTo>
                    <a:pt x="4801840" y="2517649"/>
                  </a:lnTo>
                  <a:lnTo>
                    <a:pt x="4853496" y="2511437"/>
                  </a:lnTo>
                  <a:lnTo>
                    <a:pt x="4905433" y="2505129"/>
                  </a:lnTo>
                  <a:lnTo>
                    <a:pt x="4957629" y="2498725"/>
                  </a:lnTo>
                  <a:lnTo>
                    <a:pt x="5010063" y="2492229"/>
                  </a:lnTo>
                  <a:lnTo>
                    <a:pt x="5062711" y="2485642"/>
                  </a:lnTo>
                  <a:lnTo>
                    <a:pt x="5115551" y="2478965"/>
                  </a:lnTo>
                  <a:lnTo>
                    <a:pt x="5168562" y="2472202"/>
                  </a:lnTo>
                  <a:lnTo>
                    <a:pt x="5221720" y="2465355"/>
                  </a:lnTo>
                  <a:lnTo>
                    <a:pt x="5275004" y="2458424"/>
                  </a:lnTo>
                  <a:lnTo>
                    <a:pt x="5328391" y="2451413"/>
                  </a:lnTo>
                  <a:lnTo>
                    <a:pt x="5381859" y="2444323"/>
                  </a:lnTo>
                  <a:lnTo>
                    <a:pt x="5435386" y="2437156"/>
                  </a:lnTo>
                  <a:lnTo>
                    <a:pt x="5488949" y="2429915"/>
                  </a:lnTo>
                  <a:lnTo>
                    <a:pt x="5542527" y="2422601"/>
                  </a:lnTo>
                  <a:lnTo>
                    <a:pt x="5596096" y="2415217"/>
                  </a:lnTo>
                  <a:lnTo>
                    <a:pt x="5649634" y="2407764"/>
                  </a:lnTo>
                  <a:lnTo>
                    <a:pt x="5703120" y="2400245"/>
                  </a:lnTo>
                  <a:lnTo>
                    <a:pt x="5756531" y="2392661"/>
                  </a:lnTo>
                  <a:lnTo>
                    <a:pt x="5809844" y="2385015"/>
                  </a:lnTo>
                  <a:lnTo>
                    <a:pt x="5863038" y="2377309"/>
                  </a:lnTo>
                  <a:lnTo>
                    <a:pt x="5916090" y="2369545"/>
                  </a:lnTo>
                  <a:lnTo>
                    <a:pt x="5968978" y="2361724"/>
                  </a:lnTo>
                  <a:lnTo>
                    <a:pt x="6021680" y="2353849"/>
                  </a:lnTo>
                  <a:lnTo>
                    <a:pt x="6074172" y="2345922"/>
                  </a:lnTo>
                  <a:lnTo>
                    <a:pt x="6126434" y="2337944"/>
                  </a:lnTo>
                  <a:lnTo>
                    <a:pt x="6178442" y="2329919"/>
                  </a:lnTo>
                  <a:lnTo>
                    <a:pt x="6230175" y="2321848"/>
                  </a:lnTo>
                  <a:lnTo>
                    <a:pt x="6281610" y="2313732"/>
                  </a:lnTo>
                  <a:lnTo>
                    <a:pt x="6332724" y="2305575"/>
                  </a:lnTo>
                  <a:lnTo>
                    <a:pt x="6383496" y="2297378"/>
                  </a:lnTo>
                  <a:lnTo>
                    <a:pt x="6433904" y="2289143"/>
                  </a:lnTo>
                  <a:lnTo>
                    <a:pt x="6483924" y="2280872"/>
                  </a:lnTo>
                  <a:lnTo>
                    <a:pt x="6533536" y="2272567"/>
                  </a:lnTo>
                  <a:lnTo>
                    <a:pt x="6582715" y="2264230"/>
                  </a:lnTo>
                  <a:lnTo>
                    <a:pt x="6631441" y="2255864"/>
                  </a:lnTo>
                  <a:lnTo>
                    <a:pt x="6679690" y="2247470"/>
                  </a:lnTo>
                  <a:lnTo>
                    <a:pt x="6727441" y="2239051"/>
                  </a:lnTo>
                  <a:lnTo>
                    <a:pt x="6774672" y="2230608"/>
                  </a:lnTo>
                  <a:lnTo>
                    <a:pt x="6821359" y="2222143"/>
                  </a:lnTo>
                  <a:lnTo>
                    <a:pt x="6867481" y="2213659"/>
                  </a:lnTo>
                  <a:lnTo>
                    <a:pt x="6913016" y="2205157"/>
                  </a:lnTo>
                  <a:lnTo>
                    <a:pt x="6957940" y="2196640"/>
                  </a:lnTo>
                  <a:lnTo>
                    <a:pt x="7002233" y="2188109"/>
                  </a:lnTo>
                  <a:lnTo>
                    <a:pt x="7045871" y="2179568"/>
                  </a:lnTo>
                  <a:lnTo>
                    <a:pt x="7088832" y="2171016"/>
                  </a:lnTo>
                  <a:lnTo>
                    <a:pt x="7131095" y="2162458"/>
                  </a:lnTo>
                  <a:lnTo>
                    <a:pt x="7172636" y="2153894"/>
                  </a:lnTo>
                  <a:lnTo>
                    <a:pt x="7233929" y="2140968"/>
                  </a:lnTo>
                  <a:lnTo>
                    <a:pt x="7295240" y="2127694"/>
                  </a:lnTo>
                  <a:lnTo>
                    <a:pt x="7356517" y="2114092"/>
                  </a:lnTo>
                  <a:lnTo>
                    <a:pt x="7417708" y="2100182"/>
                  </a:lnTo>
                  <a:lnTo>
                    <a:pt x="7478760" y="2085982"/>
                  </a:lnTo>
                  <a:lnTo>
                    <a:pt x="7539621" y="2071514"/>
                  </a:lnTo>
                  <a:lnTo>
                    <a:pt x="7600240" y="2056797"/>
                  </a:lnTo>
                  <a:lnTo>
                    <a:pt x="7660563" y="2041849"/>
                  </a:lnTo>
                  <a:lnTo>
                    <a:pt x="7720539" y="2026691"/>
                  </a:lnTo>
                  <a:lnTo>
                    <a:pt x="7780116" y="2011343"/>
                  </a:lnTo>
                  <a:lnTo>
                    <a:pt x="7839241" y="1995824"/>
                  </a:lnTo>
                  <a:lnTo>
                    <a:pt x="7897862" y="1980154"/>
                  </a:lnTo>
                  <a:lnTo>
                    <a:pt x="7955927" y="1964352"/>
                  </a:lnTo>
                  <a:lnTo>
                    <a:pt x="8013384" y="1948439"/>
                  </a:lnTo>
                  <a:lnTo>
                    <a:pt x="8070180" y="1932433"/>
                  </a:lnTo>
                  <a:lnTo>
                    <a:pt x="8126263" y="1916354"/>
                  </a:lnTo>
                  <a:lnTo>
                    <a:pt x="8181582" y="1900223"/>
                  </a:lnTo>
                  <a:lnTo>
                    <a:pt x="8236083" y="1884058"/>
                  </a:lnTo>
                  <a:lnTo>
                    <a:pt x="8289716" y="1867880"/>
                  </a:lnTo>
                  <a:lnTo>
                    <a:pt x="8342426" y="1851708"/>
                  </a:lnTo>
                  <a:lnTo>
                    <a:pt x="8394164" y="1835561"/>
                  </a:lnTo>
                  <a:lnTo>
                    <a:pt x="8444875" y="1819460"/>
                  </a:lnTo>
                  <a:lnTo>
                    <a:pt x="8494508" y="1803424"/>
                  </a:lnTo>
                  <a:lnTo>
                    <a:pt x="8543011" y="1787472"/>
                  </a:lnTo>
                  <a:lnTo>
                    <a:pt x="8590332" y="1771624"/>
                  </a:lnTo>
                  <a:lnTo>
                    <a:pt x="8636418" y="1755901"/>
                  </a:lnTo>
                  <a:lnTo>
                    <a:pt x="8681217" y="1740321"/>
                  </a:lnTo>
                  <a:lnTo>
                    <a:pt x="8724677" y="1724904"/>
                  </a:lnTo>
                  <a:lnTo>
                    <a:pt x="8766746" y="1709670"/>
                  </a:lnTo>
                  <a:lnTo>
                    <a:pt x="8807371" y="1694639"/>
                  </a:lnTo>
                  <a:lnTo>
                    <a:pt x="8846501" y="1679830"/>
                  </a:lnTo>
                  <a:lnTo>
                    <a:pt x="8884083" y="1665263"/>
                  </a:lnTo>
                  <a:lnTo>
                    <a:pt x="8920065" y="1650957"/>
                  </a:lnTo>
                  <a:lnTo>
                    <a:pt x="8987020" y="1623208"/>
                  </a:lnTo>
                  <a:lnTo>
                    <a:pt x="9046949" y="1596742"/>
                  </a:lnTo>
                  <a:lnTo>
                    <a:pt x="9074148" y="1584038"/>
                  </a:lnTo>
                  <a:lnTo>
                    <a:pt x="9078271" y="1582028"/>
                  </a:lnTo>
                </a:path>
                <a:path w="9078595" h="2715260">
                  <a:moveTo>
                    <a:pt x="0" y="871372"/>
                  </a:moveTo>
                  <a:lnTo>
                    <a:pt x="35920" y="852340"/>
                  </a:lnTo>
                  <a:lnTo>
                    <a:pt x="71984" y="833309"/>
                  </a:lnTo>
                  <a:lnTo>
                    <a:pt x="108335" y="814282"/>
                  </a:lnTo>
                  <a:lnTo>
                    <a:pt x="145119" y="795260"/>
                  </a:lnTo>
                  <a:lnTo>
                    <a:pt x="182477" y="776244"/>
                  </a:lnTo>
                  <a:lnTo>
                    <a:pt x="220555" y="757238"/>
                  </a:lnTo>
                  <a:lnTo>
                    <a:pt x="259496" y="738241"/>
                  </a:lnTo>
                  <a:lnTo>
                    <a:pt x="299444" y="719257"/>
                  </a:lnTo>
                  <a:lnTo>
                    <a:pt x="340543" y="700287"/>
                  </a:lnTo>
                  <a:lnTo>
                    <a:pt x="382937" y="681331"/>
                  </a:lnTo>
                  <a:lnTo>
                    <a:pt x="426770" y="662394"/>
                  </a:lnTo>
                  <a:lnTo>
                    <a:pt x="472184" y="643474"/>
                  </a:lnTo>
                  <a:lnTo>
                    <a:pt x="519326" y="624576"/>
                  </a:lnTo>
                  <a:lnTo>
                    <a:pt x="568338" y="605700"/>
                  </a:lnTo>
                  <a:lnTo>
                    <a:pt x="619363" y="586848"/>
                  </a:lnTo>
                  <a:lnTo>
                    <a:pt x="672547" y="568022"/>
                  </a:lnTo>
                  <a:lnTo>
                    <a:pt x="728033" y="549223"/>
                  </a:lnTo>
                  <a:lnTo>
                    <a:pt x="785964" y="530453"/>
                  </a:lnTo>
                  <a:lnTo>
                    <a:pt x="846485" y="511714"/>
                  </a:lnTo>
                  <a:lnTo>
                    <a:pt x="909740" y="493008"/>
                  </a:lnTo>
                  <a:lnTo>
                    <a:pt x="975872" y="474337"/>
                  </a:lnTo>
                  <a:lnTo>
                    <a:pt x="1045025" y="455701"/>
                  </a:lnTo>
                  <a:lnTo>
                    <a:pt x="1082432" y="445844"/>
                  </a:lnTo>
                  <a:lnTo>
                    <a:pt x="1120567" y="435788"/>
                  </a:lnTo>
                  <a:lnTo>
                    <a:pt x="1159420" y="425547"/>
                  </a:lnTo>
                  <a:lnTo>
                    <a:pt x="1198980" y="415139"/>
                  </a:lnTo>
                  <a:lnTo>
                    <a:pt x="1239234" y="404578"/>
                  </a:lnTo>
                  <a:lnTo>
                    <a:pt x="1280171" y="393882"/>
                  </a:lnTo>
                  <a:lnTo>
                    <a:pt x="1321780" y="383065"/>
                  </a:lnTo>
                  <a:lnTo>
                    <a:pt x="1364049" y="372143"/>
                  </a:lnTo>
                  <a:lnTo>
                    <a:pt x="1406966" y="361133"/>
                  </a:lnTo>
                  <a:lnTo>
                    <a:pt x="1450520" y="350050"/>
                  </a:lnTo>
                  <a:lnTo>
                    <a:pt x="1494699" y="338911"/>
                  </a:lnTo>
                  <a:lnTo>
                    <a:pt x="1539492" y="327730"/>
                  </a:lnTo>
                  <a:lnTo>
                    <a:pt x="1584887" y="316524"/>
                  </a:lnTo>
                  <a:lnTo>
                    <a:pt x="1630872" y="305310"/>
                  </a:lnTo>
                  <a:lnTo>
                    <a:pt x="1677437" y="294101"/>
                  </a:lnTo>
                  <a:lnTo>
                    <a:pt x="1724569" y="282915"/>
                  </a:lnTo>
                  <a:lnTo>
                    <a:pt x="1772257" y="271768"/>
                  </a:lnTo>
                  <a:lnTo>
                    <a:pt x="1820489" y="260675"/>
                  </a:lnTo>
                  <a:lnTo>
                    <a:pt x="1869254" y="249651"/>
                  </a:lnTo>
                  <a:lnTo>
                    <a:pt x="1918540" y="238714"/>
                  </a:lnTo>
                  <a:lnTo>
                    <a:pt x="1968336" y="227879"/>
                  </a:lnTo>
                  <a:lnTo>
                    <a:pt x="2018630" y="217161"/>
                  </a:lnTo>
                  <a:lnTo>
                    <a:pt x="2069410" y="206577"/>
                  </a:lnTo>
                  <a:lnTo>
                    <a:pt x="2120666" y="196143"/>
                  </a:lnTo>
                  <a:lnTo>
                    <a:pt x="2172385" y="185873"/>
                  </a:lnTo>
                  <a:lnTo>
                    <a:pt x="2224555" y="175785"/>
                  </a:lnTo>
                  <a:lnTo>
                    <a:pt x="2277166" y="165894"/>
                  </a:lnTo>
                  <a:lnTo>
                    <a:pt x="2330206" y="156216"/>
                  </a:lnTo>
                  <a:lnTo>
                    <a:pt x="2383663" y="146767"/>
                  </a:lnTo>
                  <a:lnTo>
                    <a:pt x="2437525" y="137562"/>
                  </a:lnTo>
                  <a:lnTo>
                    <a:pt x="2491782" y="128618"/>
                  </a:lnTo>
                  <a:lnTo>
                    <a:pt x="2546421" y="119951"/>
                  </a:lnTo>
                  <a:lnTo>
                    <a:pt x="2601431" y="111575"/>
                  </a:lnTo>
                  <a:lnTo>
                    <a:pt x="2656800" y="103508"/>
                  </a:lnTo>
                  <a:lnTo>
                    <a:pt x="2712517" y="95765"/>
                  </a:lnTo>
                  <a:lnTo>
                    <a:pt x="2768570" y="88361"/>
                  </a:lnTo>
                  <a:lnTo>
                    <a:pt x="2824948" y="81314"/>
                  </a:lnTo>
                  <a:lnTo>
                    <a:pt x="2881639" y="74638"/>
                  </a:lnTo>
                  <a:lnTo>
                    <a:pt x="2938631" y="68350"/>
                  </a:lnTo>
                  <a:lnTo>
                    <a:pt x="2995914" y="62465"/>
                  </a:lnTo>
                  <a:lnTo>
                    <a:pt x="3053475" y="56999"/>
                  </a:lnTo>
                  <a:lnTo>
                    <a:pt x="3111303" y="51968"/>
                  </a:lnTo>
                  <a:lnTo>
                    <a:pt x="3155740" y="48359"/>
                  </a:lnTo>
                  <a:lnTo>
                    <a:pt x="3200516" y="44877"/>
                  </a:lnTo>
                  <a:lnTo>
                    <a:pt x="3245628" y="41521"/>
                  </a:lnTo>
                  <a:lnTo>
                    <a:pt x="3291067" y="38292"/>
                  </a:lnTo>
                  <a:lnTo>
                    <a:pt x="3336830" y="35191"/>
                  </a:lnTo>
                  <a:lnTo>
                    <a:pt x="3382910" y="32217"/>
                  </a:lnTo>
                  <a:lnTo>
                    <a:pt x="3429303" y="29372"/>
                  </a:lnTo>
                  <a:lnTo>
                    <a:pt x="3476001" y="26655"/>
                  </a:lnTo>
                  <a:lnTo>
                    <a:pt x="3523001" y="24067"/>
                  </a:lnTo>
                  <a:lnTo>
                    <a:pt x="3570296" y="21609"/>
                  </a:lnTo>
                  <a:lnTo>
                    <a:pt x="3617880" y="19281"/>
                  </a:lnTo>
                  <a:lnTo>
                    <a:pt x="3665749" y="17084"/>
                  </a:lnTo>
                  <a:lnTo>
                    <a:pt x="3713896" y="15017"/>
                  </a:lnTo>
                  <a:lnTo>
                    <a:pt x="3762316" y="13081"/>
                  </a:lnTo>
                  <a:lnTo>
                    <a:pt x="3811004" y="11277"/>
                  </a:lnTo>
                  <a:lnTo>
                    <a:pt x="3859954" y="9605"/>
                  </a:lnTo>
                  <a:lnTo>
                    <a:pt x="3909160" y="8066"/>
                  </a:lnTo>
                  <a:lnTo>
                    <a:pt x="3958616" y="6659"/>
                  </a:lnTo>
                  <a:lnTo>
                    <a:pt x="4008318" y="5386"/>
                  </a:lnTo>
                  <a:lnTo>
                    <a:pt x="4058260" y="4247"/>
                  </a:lnTo>
                  <a:lnTo>
                    <a:pt x="4108435" y="3241"/>
                  </a:lnTo>
                  <a:lnTo>
                    <a:pt x="4158839" y="2371"/>
                  </a:lnTo>
                  <a:lnTo>
                    <a:pt x="4209466" y="1636"/>
                  </a:lnTo>
                  <a:lnTo>
                    <a:pt x="4260311" y="1036"/>
                  </a:lnTo>
                  <a:lnTo>
                    <a:pt x="4311367" y="572"/>
                  </a:lnTo>
                  <a:lnTo>
                    <a:pt x="4362629" y="244"/>
                  </a:lnTo>
                  <a:lnTo>
                    <a:pt x="4414092" y="53"/>
                  </a:lnTo>
                  <a:lnTo>
                    <a:pt x="4465750" y="0"/>
                  </a:lnTo>
                  <a:lnTo>
                    <a:pt x="4517598" y="83"/>
                  </a:lnTo>
                  <a:lnTo>
                    <a:pt x="4569630" y="305"/>
                  </a:lnTo>
                  <a:lnTo>
                    <a:pt x="4621840" y="666"/>
                  </a:lnTo>
                  <a:lnTo>
                    <a:pt x="4674223" y="1165"/>
                  </a:lnTo>
                  <a:lnTo>
                    <a:pt x="4726773" y="1804"/>
                  </a:lnTo>
                  <a:lnTo>
                    <a:pt x="4779485" y="2583"/>
                  </a:lnTo>
                  <a:lnTo>
                    <a:pt x="4832353" y="3501"/>
                  </a:lnTo>
                  <a:lnTo>
                    <a:pt x="4885372" y="4560"/>
                  </a:lnTo>
                  <a:lnTo>
                    <a:pt x="4938536" y="5761"/>
                  </a:lnTo>
                  <a:lnTo>
                    <a:pt x="4991839" y="7102"/>
                  </a:lnTo>
                  <a:lnTo>
                    <a:pt x="5045276" y="8586"/>
                  </a:lnTo>
                  <a:lnTo>
                    <a:pt x="5098841" y="10212"/>
                  </a:lnTo>
                  <a:lnTo>
                    <a:pt x="5152530" y="11981"/>
                  </a:lnTo>
                  <a:lnTo>
                    <a:pt x="5206335" y="13893"/>
                  </a:lnTo>
                  <a:lnTo>
                    <a:pt x="5260252" y="15948"/>
                  </a:lnTo>
                  <a:lnTo>
                    <a:pt x="5314275" y="18147"/>
                  </a:lnTo>
                  <a:lnTo>
                    <a:pt x="5368399" y="20491"/>
                  </a:lnTo>
                  <a:lnTo>
                    <a:pt x="5422617" y="22980"/>
                  </a:lnTo>
                  <a:lnTo>
                    <a:pt x="5476925" y="25614"/>
                  </a:lnTo>
                  <a:lnTo>
                    <a:pt x="5531317" y="28394"/>
                  </a:lnTo>
                  <a:lnTo>
                    <a:pt x="5585787" y="31320"/>
                  </a:lnTo>
                  <a:lnTo>
                    <a:pt x="5640330" y="34392"/>
                  </a:lnTo>
                  <a:lnTo>
                    <a:pt x="5694940" y="37612"/>
                  </a:lnTo>
                  <a:lnTo>
                    <a:pt x="5749611" y="40979"/>
                  </a:lnTo>
                  <a:lnTo>
                    <a:pt x="5804338" y="44493"/>
                  </a:lnTo>
                  <a:lnTo>
                    <a:pt x="5859116" y="48156"/>
                  </a:lnTo>
                  <a:lnTo>
                    <a:pt x="5913939" y="51968"/>
                  </a:lnTo>
                  <a:lnTo>
                    <a:pt x="5961554" y="55463"/>
                  </a:lnTo>
                  <a:lnTo>
                    <a:pt x="6010111" y="59261"/>
                  </a:lnTo>
                  <a:lnTo>
                    <a:pt x="6059569" y="63352"/>
                  </a:lnTo>
                  <a:lnTo>
                    <a:pt x="6109886" y="67727"/>
                  </a:lnTo>
                  <a:lnTo>
                    <a:pt x="6161021" y="72376"/>
                  </a:lnTo>
                  <a:lnTo>
                    <a:pt x="6212932" y="77290"/>
                  </a:lnTo>
                  <a:lnTo>
                    <a:pt x="6265580" y="82458"/>
                  </a:lnTo>
                  <a:lnTo>
                    <a:pt x="6318922" y="87870"/>
                  </a:lnTo>
                  <a:lnTo>
                    <a:pt x="6372918" y="93517"/>
                  </a:lnTo>
                  <a:lnTo>
                    <a:pt x="6427526" y="99389"/>
                  </a:lnTo>
                  <a:lnTo>
                    <a:pt x="6482705" y="105477"/>
                  </a:lnTo>
                  <a:lnTo>
                    <a:pt x="6538413" y="111770"/>
                  </a:lnTo>
                  <a:lnTo>
                    <a:pt x="6594611" y="118258"/>
                  </a:lnTo>
                  <a:lnTo>
                    <a:pt x="6651256" y="124933"/>
                  </a:lnTo>
                  <a:lnTo>
                    <a:pt x="6708307" y="131783"/>
                  </a:lnTo>
                  <a:lnTo>
                    <a:pt x="6765724" y="138800"/>
                  </a:lnTo>
                  <a:lnTo>
                    <a:pt x="6823464" y="145974"/>
                  </a:lnTo>
                  <a:lnTo>
                    <a:pt x="6881487" y="153294"/>
                  </a:lnTo>
                  <a:lnTo>
                    <a:pt x="6939752" y="160751"/>
                  </a:lnTo>
                  <a:lnTo>
                    <a:pt x="6998218" y="168336"/>
                  </a:lnTo>
                  <a:lnTo>
                    <a:pt x="7056842" y="176038"/>
                  </a:lnTo>
                  <a:lnTo>
                    <a:pt x="7115585" y="183847"/>
                  </a:lnTo>
                  <a:lnTo>
                    <a:pt x="7174404" y="191755"/>
                  </a:lnTo>
                  <a:lnTo>
                    <a:pt x="7233260" y="199750"/>
                  </a:lnTo>
                  <a:lnTo>
                    <a:pt x="7292110" y="207824"/>
                  </a:lnTo>
                  <a:lnTo>
                    <a:pt x="7350913" y="215966"/>
                  </a:lnTo>
                  <a:lnTo>
                    <a:pt x="7409628" y="224167"/>
                  </a:lnTo>
                  <a:lnTo>
                    <a:pt x="7468215" y="232416"/>
                  </a:lnTo>
                  <a:lnTo>
                    <a:pt x="7526631" y="240705"/>
                  </a:lnTo>
                  <a:lnTo>
                    <a:pt x="7584836" y="249024"/>
                  </a:lnTo>
                  <a:lnTo>
                    <a:pt x="7642789" y="257361"/>
                  </a:lnTo>
                  <a:lnTo>
                    <a:pt x="7700448" y="265709"/>
                  </a:lnTo>
                  <a:lnTo>
                    <a:pt x="7757772" y="274057"/>
                  </a:lnTo>
                  <a:lnTo>
                    <a:pt x="7814720" y="282395"/>
                  </a:lnTo>
                  <a:lnTo>
                    <a:pt x="7871250" y="290713"/>
                  </a:lnTo>
                  <a:lnTo>
                    <a:pt x="7927323" y="299002"/>
                  </a:lnTo>
                  <a:lnTo>
                    <a:pt x="7982895" y="307251"/>
                  </a:lnTo>
                  <a:lnTo>
                    <a:pt x="8037927" y="315452"/>
                  </a:lnTo>
                  <a:lnTo>
                    <a:pt x="8092377" y="323595"/>
                  </a:lnTo>
                  <a:lnTo>
                    <a:pt x="8146204" y="331668"/>
                  </a:lnTo>
                  <a:lnTo>
                    <a:pt x="8199367" y="339664"/>
                  </a:lnTo>
                  <a:lnTo>
                    <a:pt x="8251824" y="347571"/>
                  </a:lnTo>
                  <a:lnTo>
                    <a:pt x="8303535" y="355380"/>
                  </a:lnTo>
                  <a:lnTo>
                    <a:pt x="8354457" y="363082"/>
                  </a:lnTo>
                  <a:lnTo>
                    <a:pt x="8404551" y="370667"/>
                  </a:lnTo>
                  <a:lnTo>
                    <a:pt x="8453775" y="378124"/>
                  </a:lnTo>
                  <a:lnTo>
                    <a:pt x="8502087" y="385444"/>
                  </a:lnTo>
                  <a:lnTo>
                    <a:pt x="8549447" y="392618"/>
                  </a:lnTo>
                  <a:lnTo>
                    <a:pt x="8595813" y="399635"/>
                  </a:lnTo>
                  <a:lnTo>
                    <a:pt x="8641144" y="406485"/>
                  </a:lnTo>
                  <a:lnTo>
                    <a:pt x="8685399" y="413160"/>
                  </a:lnTo>
                  <a:lnTo>
                    <a:pt x="8728537" y="419648"/>
                  </a:lnTo>
                  <a:lnTo>
                    <a:pt x="8770516" y="425941"/>
                  </a:lnTo>
                  <a:lnTo>
                    <a:pt x="8811296" y="432029"/>
                  </a:lnTo>
                  <a:lnTo>
                    <a:pt x="8850835" y="437901"/>
                  </a:lnTo>
                  <a:lnTo>
                    <a:pt x="8889092" y="443548"/>
                  </a:lnTo>
                  <a:lnTo>
                    <a:pt x="8961595" y="454128"/>
                  </a:lnTo>
                  <a:lnTo>
                    <a:pt x="9028477" y="463691"/>
                  </a:lnTo>
                  <a:lnTo>
                    <a:pt x="9059707" y="468066"/>
                  </a:lnTo>
                  <a:lnTo>
                    <a:pt x="9078271" y="470623"/>
                  </a:lnTo>
                </a:path>
              </a:pathLst>
            </a:custGeom>
            <a:ln w="6350">
              <a:solidFill>
                <a:srgbClr val="FFFFFF"/>
              </a:solidFill>
            </a:ln>
          </p:spPr>
          <p:txBody>
            <a:bodyPr wrap="square" lIns="0" tIns="0" rIns="0" bIns="0" rtlCol="0"/>
            <a:lstStyle/>
            <a:p>
              <a:endParaRPr/>
            </a:p>
          </p:txBody>
        </p:sp>
        <p:sp>
          <p:nvSpPr>
            <p:cNvPr id="22" name="object 22"/>
            <p:cNvSpPr/>
            <p:nvPr/>
          </p:nvSpPr>
          <p:spPr>
            <a:xfrm>
              <a:off x="53853" y="5640781"/>
              <a:ext cx="3004820" cy="1211580"/>
            </a:xfrm>
            <a:custGeom>
              <a:avLst/>
              <a:gdLst/>
              <a:ahLst/>
              <a:cxnLst/>
              <a:rect l="l" t="t" r="r" b="b"/>
              <a:pathLst>
                <a:path w="3004820" h="1211579">
                  <a:moveTo>
                    <a:pt x="0" y="0"/>
                  </a:moveTo>
                  <a:lnTo>
                    <a:pt x="51721" y="23517"/>
                  </a:lnTo>
                  <a:lnTo>
                    <a:pt x="103435" y="47027"/>
                  </a:lnTo>
                  <a:lnTo>
                    <a:pt x="155135" y="70525"/>
                  </a:lnTo>
                  <a:lnTo>
                    <a:pt x="206815" y="94002"/>
                  </a:lnTo>
                  <a:lnTo>
                    <a:pt x="258466" y="117452"/>
                  </a:lnTo>
                  <a:lnTo>
                    <a:pt x="310083" y="140868"/>
                  </a:lnTo>
                  <a:lnTo>
                    <a:pt x="361657" y="164244"/>
                  </a:lnTo>
                  <a:lnTo>
                    <a:pt x="413183" y="187573"/>
                  </a:lnTo>
                  <a:lnTo>
                    <a:pt x="464653" y="210849"/>
                  </a:lnTo>
                  <a:lnTo>
                    <a:pt x="516059" y="234063"/>
                  </a:lnTo>
                  <a:lnTo>
                    <a:pt x="567396" y="257211"/>
                  </a:lnTo>
                  <a:lnTo>
                    <a:pt x="618656" y="280284"/>
                  </a:lnTo>
                  <a:lnTo>
                    <a:pt x="669832" y="303277"/>
                  </a:lnTo>
                  <a:lnTo>
                    <a:pt x="720917" y="326182"/>
                  </a:lnTo>
                  <a:lnTo>
                    <a:pt x="771904" y="348994"/>
                  </a:lnTo>
                  <a:lnTo>
                    <a:pt x="822786" y="371704"/>
                  </a:lnTo>
                  <a:lnTo>
                    <a:pt x="873556" y="394306"/>
                  </a:lnTo>
                  <a:lnTo>
                    <a:pt x="924207" y="416795"/>
                  </a:lnTo>
                  <a:lnTo>
                    <a:pt x="974732" y="439162"/>
                  </a:lnTo>
                  <a:lnTo>
                    <a:pt x="1025125" y="461401"/>
                  </a:lnTo>
                  <a:lnTo>
                    <a:pt x="1075377" y="483506"/>
                  </a:lnTo>
                  <a:lnTo>
                    <a:pt x="1125482" y="505470"/>
                  </a:lnTo>
                  <a:lnTo>
                    <a:pt x="1175433" y="527285"/>
                  </a:lnTo>
                  <a:lnTo>
                    <a:pt x="1225224" y="548946"/>
                  </a:lnTo>
                  <a:lnTo>
                    <a:pt x="1274846" y="570446"/>
                  </a:lnTo>
                  <a:lnTo>
                    <a:pt x="1324293" y="591777"/>
                  </a:lnTo>
                  <a:lnTo>
                    <a:pt x="1373558" y="612933"/>
                  </a:lnTo>
                  <a:lnTo>
                    <a:pt x="1422635" y="633908"/>
                  </a:lnTo>
                  <a:lnTo>
                    <a:pt x="1471515" y="654695"/>
                  </a:lnTo>
                  <a:lnTo>
                    <a:pt x="1520192" y="675286"/>
                  </a:lnTo>
                  <a:lnTo>
                    <a:pt x="1568660" y="695675"/>
                  </a:lnTo>
                  <a:lnTo>
                    <a:pt x="1616910" y="715856"/>
                  </a:lnTo>
                  <a:lnTo>
                    <a:pt x="1664936" y="735822"/>
                  </a:lnTo>
                  <a:lnTo>
                    <a:pt x="1712731" y="755566"/>
                  </a:lnTo>
                  <a:lnTo>
                    <a:pt x="1760289" y="775081"/>
                  </a:lnTo>
                  <a:lnTo>
                    <a:pt x="1807601" y="794360"/>
                  </a:lnTo>
                  <a:lnTo>
                    <a:pt x="1854661" y="813398"/>
                  </a:lnTo>
                  <a:lnTo>
                    <a:pt x="1901462" y="832186"/>
                  </a:lnTo>
                  <a:lnTo>
                    <a:pt x="1947997" y="850719"/>
                  </a:lnTo>
                  <a:lnTo>
                    <a:pt x="1994259" y="868989"/>
                  </a:lnTo>
                  <a:lnTo>
                    <a:pt x="2040242" y="886991"/>
                  </a:lnTo>
                  <a:lnTo>
                    <a:pt x="2085937" y="904716"/>
                  </a:lnTo>
                  <a:lnTo>
                    <a:pt x="2131338" y="922159"/>
                  </a:lnTo>
                  <a:lnTo>
                    <a:pt x="2176438" y="939313"/>
                  </a:lnTo>
                  <a:lnTo>
                    <a:pt x="2221229" y="956171"/>
                  </a:lnTo>
                  <a:lnTo>
                    <a:pt x="2265706" y="972726"/>
                  </a:lnTo>
                  <a:lnTo>
                    <a:pt x="2309861" y="988971"/>
                  </a:lnTo>
                  <a:lnTo>
                    <a:pt x="2353687" y="1004901"/>
                  </a:lnTo>
                  <a:lnTo>
                    <a:pt x="2397177" y="1020507"/>
                  </a:lnTo>
                  <a:lnTo>
                    <a:pt x="2440323" y="1035784"/>
                  </a:lnTo>
                  <a:lnTo>
                    <a:pt x="2483120" y="1050724"/>
                  </a:lnTo>
                  <a:lnTo>
                    <a:pt x="2525559" y="1065322"/>
                  </a:lnTo>
                  <a:lnTo>
                    <a:pt x="2567635" y="1079569"/>
                  </a:lnTo>
                  <a:lnTo>
                    <a:pt x="2609339" y="1093460"/>
                  </a:lnTo>
                  <a:lnTo>
                    <a:pt x="2650665" y="1106988"/>
                  </a:lnTo>
                  <a:lnTo>
                    <a:pt x="2691607" y="1120146"/>
                  </a:lnTo>
                  <a:lnTo>
                    <a:pt x="2732156" y="1132927"/>
                  </a:lnTo>
                  <a:lnTo>
                    <a:pt x="2772306" y="1145324"/>
                  </a:lnTo>
                  <a:lnTo>
                    <a:pt x="2812050" y="1157331"/>
                  </a:lnTo>
                  <a:lnTo>
                    <a:pt x="2851381" y="1168942"/>
                  </a:lnTo>
                  <a:lnTo>
                    <a:pt x="2890292" y="1180149"/>
                  </a:lnTo>
                  <a:lnTo>
                    <a:pt x="2928775" y="1190945"/>
                  </a:lnTo>
                  <a:lnTo>
                    <a:pt x="2966825" y="1201324"/>
                  </a:lnTo>
                  <a:lnTo>
                    <a:pt x="3004433" y="1211280"/>
                  </a:lnTo>
                </a:path>
              </a:pathLst>
            </a:custGeom>
            <a:ln w="6349">
              <a:solidFill>
                <a:srgbClr val="FFFFFF"/>
              </a:solidFill>
            </a:ln>
          </p:spPr>
          <p:txBody>
            <a:bodyPr wrap="square" lIns="0" tIns="0" rIns="0" bIns="0" rtlCol="0"/>
            <a:lstStyle/>
            <a:p>
              <a:endParaRPr/>
            </a:p>
          </p:txBody>
        </p:sp>
        <p:sp>
          <p:nvSpPr>
            <p:cNvPr id="23" name="object 23"/>
            <p:cNvSpPr/>
            <p:nvPr/>
          </p:nvSpPr>
          <p:spPr>
            <a:xfrm>
              <a:off x="65728" y="5284470"/>
              <a:ext cx="9078595" cy="1467485"/>
            </a:xfrm>
            <a:custGeom>
              <a:avLst/>
              <a:gdLst/>
              <a:ahLst/>
              <a:cxnLst/>
              <a:rect l="l" t="t" r="r" b="b"/>
              <a:pathLst>
                <a:path w="9078595" h="1467484">
                  <a:moveTo>
                    <a:pt x="0" y="0"/>
                  </a:moveTo>
                  <a:lnTo>
                    <a:pt x="37324" y="13040"/>
                  </a:lnTo>
                  <a:lnTo>
                    <a:pt x="74769" y="26102"/>
                  </a:lnTo>
                  <a:lnTo>
                    <a:pt x="112458" y="39209"/>
                  </a:lnTo>
                  <a:lnTo>
                    <a:pt x="150511" y="52381"/>
                  </a:lnTo>
                  <a:lnTo>
                    <a:pt x="189051" y="65642"/>
                  </a:lnTo>
                  <a:lnTo>
                    <a:pt x="228197" y="79012"/>
                  </a:lnTo>
                  <a:lnTo>
                    <a:pt x="268073" y="92514"/>
                  </a:lnTo>
                  <a:lnTo>
                    <a:pt x="308800" y="106170"/>
                  </a:lnTo>
                  <a:lnTo>
                    <a:pt x="350499" y="120003"/>
                  </a:lnTo>
                  <a:lnTo>
                    <a:pt x="393291" y="134033"/>
                  </a:lnTo>
                  <a:lnTo>
                    <a:pt x="437298" y="148282"/>
                  </a:lnTo>
                  <a:lnTo>
                    <a:pt x="482643" y="162774"/>
                  </a:lnTo>
                  <a:lnTo>
                    <a:pt x="529445" y="177530"/>
                  </a:lnTo>
                  <a:lnTo>
                    <a:pt x="577828" y="192571"/>
                  </a:lnTo>
                  <a:lnTo>
                    <a:pt x="627911" y="207921"/>
                  </a:lnTo>
                  <a:lnTo>
                    <a:pt x="679818" y="223600"/>
                  </a:lnTo>
                  <a:lnTo>
                    <a:pt x="733668" y="239631"/>
                  </a:lnTo>
                  <a:lnTo>
                    <a:pt x="789585" y="256036"/>
                  </a:lnTo>
                  <a:lnTo>
                    <a:pt x="847689" y="272836"/>
                  </a:lnTo>
                  <a:lnTo>
                    <a:pt x="908102" y="290054"/>
                  </a:lnTo>
                  <a:lnTo>
                    <a:pt x="970946" y="307713"/>
                  </a:lnTo>
                  <a:lnTo>
                    <a:pt x="1036341" y="325833"/>
                  </a:lnTo>
                  <a:lnTo>
                    <a:pt x="1104411" y="344436"/>
                  </a:lnTo>
                  <a:lnTo>
                    <a:pt x="1142884" y="354885"/>
                  </a:lnTo>
                  <a:lnTo>
                    <a:pt x="1182229" y="365585"/>
                  </a:lnTo>
                  <a:lnTo>
                    <a:pt x="1222422" y="376525"/>
                  </a:lnTo>
                  <a:lnTo>
                    <a:pt x="1263437" y="387692"/>
                  </a:lnTo>
                  <a:lnTo>
                    <a:pt x="1305252" y="399076"/>
                  </a:lnTo>
                  <a:lnTo>
                    <a:pt x="1347842" y="410665"/>
                  </a:lnTo>
                  <a:lnTo>
                    <a:pt x="1391183" y="422448"/>
                  </a:lnTo>
                  <a:lnTo>
                    <a:pt x="1435251" y="434412"/>
                  </a:lnTo>
                  <a:lnTo>
                    <a:pt x="1480022" y="446546"/>
                  </a:lnTo>
                  <a:lnTo>
                    <a:pt x="1525472" y="458839"/>
                  </a:lnTo>
                  <a:lnTo>
                    <a:pt x="1571577" y="471279"/>
                  </a:lnTo>
                  <a:lnTo>
                    <a:pt x="1618313" y="483855"/>
                  </a:lnTo>
                  <a:lnTo>
                    <a:pt x="1665656" y="496555"/>
                  </a:lnTo>
                  <a:lnTo>
                    <a:pt x="1713581" y="509367"/>
                  </a:lnTo>
                  <a:lnTo>
                    <a:pt x="1762065" y="522281"/>
                  </a:lnTo>
                  <a:lnTo>
                    <a:pt x="1811084" y="535284"/>
                  </a:lnTo>
                  <a:lnTo>
                    <a:pt x="1860614" y="548365"/>
                  </a:lnTo>
                  <a:lnTo>
                    <a:pt x="1910630" y="561512"/>
                  </a:lnTo>
                  <a:lnTo>
                    <a:pt x="1961108" y="574714"/>
                  </a:lnTo>
                  <a:lnTo>
                    <a:pt x="2012026" y="587959"/>
                  </a:lnTo>
                  <a:lnTo>
                    <a:pt x="2063357" y="601237"/>
                  </a:lnTo>
                  <a:lnTo>
                    <a:pt x="2115080" y="614534"/>
                  </a:lnTo>
                  <a:lnTo>
                    <a:pt x="2167168" y="627840"/>
                  </a:lnTo>
                  <a:lnTo>
                    <a:pt x="2219599" y="641143"/>
                  </a:lnTo>
                  <a:lnTo>
                    <a:pt x="2272348" y="654432"/>
                  </a:lnTo>
                  <a:lnTo>
                    <a:pt x="2325392" y="667695"/>
                  </a:lnTo>
                  <a:lnTo>
                    <a:pt x="2378705" y="680920"/>
                  </a:lnTo>
                  <a:lnTo>
                    <a:pt x="2432265" y="694096"/>
                  </a:lnTo>
                  <a:lnTo>
                    <a:pt x="2486047" y="707212"/>
                  </a:lnTo>
                  <a:lnTo>
                    <a:pt x="2540027" y="720256"/>
                  </a:lnTo>
                  <a:lnTo>
                    <a:pt x="2594181" y="733216"/>
                  </a:lnTo>
                  <a:lnTo>
                    <a:pt x="2648486" y="746080"/>
                  </a:lnTo>
                  <a:lnTo>
                    <a:pt x="2702916" y="758838"/>
                  </a:lnTo>
                  <a:lnTo>
                    <a:pt x="2757448" y="771478"/>
                  </a:lnTo>
                  <a:lnTo>
                    <a:pt x="2812058" y="783988"/>
                  </a:lnTo>
                  <a:lnTo>
                    <a:pt x="2866721" y="796356"/>
                  </a:lnTo>
                  <a:lnTo>
                    <a:pt x="2921415" y="808572"/>
                  </a:lnTo>
                  <a:lnTo>
                    <a:pt x="2976114" y="820623"/>
                  </a:lnTo>
                  <a:lnTo>
                    <a:pt x="3030795" y="832498"/>
                  </a:lnTo>
                  <a:lnTo>
                    <a:pt x="3085434" y="844186"/>
                  </a:lnTo>
                  <a:lnTo>
                    <a:pt x="3140006" y="855674"/>
                  </a:lnTo>
                  <a:lnTo>
                    <a:pt x="3194488" y="866952"/>
                  </a:lnTo>
                  <a:lnTo>
                    <a:pt x="3240447" y="876340"/>
                  </a:lnTo>
                  <a:lnTo>
                    <a:pt x="3286870" y="885738"/>
                  </a:lnTo>
                  <a:lnTo>
                    <a:pt x="3333739" y="895144"/>
                  </a:lnTo>
                  <a:lnTo>
                    <a:pt x="3381033" y="904554"/>
                  </a:lnTo>
                  <a:lnTo>
                    <a:pt x="3428732" y="913965"/>
                  </a:lnTo>
                  <a:lnTo>
                    <a:pt x="3476818" y="923372"/>
                  </a:lnTo>
                  <a:lnTo>
                    <a:pt x="3525270" y="932774"/>
                  </a:lnTo>
                  <a:lnTo>
                    <a:pt x="3574069" y="942166"/>
                  </a:lnTo>
                  <a:lnTo>
                    <a:pt x="3623195" y="951544"/>
                  </a:lnTo>
                  <a:lnTo>
                    <a:pt x="3672628" y="960907"/>
                  </a:lnTo>
                  <a:lnTo>
                    <a:pt x="3722350" y="970249"/>
                  </a:lnTo>
                  <a:lnTo>
                    <a:pt x="3772339" y="979568"/>
                  </a:lnTo>
                  <a:lnTo>
                    <a:pt x="3822577" y="988860"/>
                  </a:lnTo>
                  <a:lnTo>
                    <a:pt x="3873044" y="998122"/>
                  </a:lnTo>
                  <a:lnTo>
                    <a:pt x="3923719" y="1007351"/>
                  </a:lnTo>
                  <a:lnTo>
                    <a:pt x="3974585" y="1016542"/>
                  </a:lnTo>
                  <a:lnTo>
                    <a:pt x="4025620" y="1025693"/>
                  </a:lnTo>
                  <a:lnTo>
                    <a:pt x="4076805" y="1034800"/>
                  </a:lnTo>
                  <a:lnTo>
                    <a:pt x="4128121" y="1043860"/>
                  </a:lnTo>
                  <a:lnTo>
                    <a:pt x="4179548" y="1052869"/>
                  </a:lnTo>
                  <a:lnTo>
                    <a:pt x="4231067" y="1061824"/>
                  </a:lnTo>
                  <a:lnTo>
                    <a:pt x="4282656" y="1070721"/>
                  </a:lnTo>
                  <a:lnTo>
                    <a:pt x="4334298" y="1079557"/>
                  </a:lnTo>
                  <a:lnTo>
                    <a:pt x="4385972" y="1088329"/>
                  </a:lnTo>
                  <a:lnTo>
                    <a:pt x="4437659" y="1097033"/>
                  </a:lnTo>
                  <a:lnTo>
                    <a:pt x="4489339" y="1105666"/>
                  </a:lnTo>
                  <a:lnTo>
                    <a:pt x="4540992" y="1114225"/>
                  </a:lnTo>
                  <a:lnTo>
                    <a:pt x="4592598" y="1122705"/>
                  </a:lnTo>
                  <a:lnTo>
                    <a:pt x="4644139" y="1131103"/>
                  </a:lnTo>
                  <a:lnTo>
                    <a:pt x="4695594" y="1139417"/>
                  </a:lnTo>
                  <a:lnTo>
                    <a:pt x="4746944" y="1147642"/>
                  </a:lnTo>
                  <a:lnTo>
                    <a:pt x="4798169" y="1155776"/>
                  </a:lnTo>
                  <a:lnTo>
                    <a:pt x="4849249" y="1163814"/>
                  </a:lnTo>
                  <a:lnTo>
                    <a:pt x="4900165" y="1171754"/>
                  </a:lnTo>
                  <a:lnTo>
                    <a:pt x="4950897" y="1179592"/>
                  </a:lnTo>
                  <a:lnTo>
                    <a:pt x="5001426" y="1187324"/>
                  </a:lnTo>
                  <a:lnTo>
                    <a:pt x="5051731" y="1194947"/>
                  </a:lnTo>
                  <a:lnTo>
                    <a:pt x="5101794" y="1202458"/>
                  </a:lnTo>
                  <a:lnTo>
                    <a:pt x="5151594" y="1209854"/>
                  </a:lnTo>
                  <a:lnTo>
                    <a:pt x="5201112" y="1217130"/>
                  </a:lnTo>
                  <a:lnTo>
                    <a:pt x="5250328" y="1224283"/>
                  </a:lnTo>
                  <a:lnTo>
                    <a:pt x="5299223" y="1231311"/>
                  </a:lnTo>
                  <a:lnTo>
                    <a:pt x="5347776" y="1238209"/>
                  </a:lnTo>
                  <a:lnTo>
                    <a:pt x="5395969" y="1244974"/>
                  </a:lnTo>
                  <a:lnTo>
                    <a:pt x="5443781" y="1251603"/>
                  </a:lnTo>
                  <a:lnTo>
                    <a:pt x="5491194" y="1258093"/>
                  </a:lnTo>
                  <a:lnTo>
                    <a:pt x="5538186" y="1264439"/>
                  </a:lnTo>
                  <a:lnTo>
                    <a:pt x="5584739" y="1270639"/>
                  </a:lnTo>
                  <a:lnTo>
                    <a:pt x="5630833" y="1276689"/>
                  </a:lnTo>
                  <a:lnTo>
                    <a:pt x="5676449" y="1282585"/>
                  </a:lnTo>
                  <a:lnTo>
                    <a:pt x="5731868" y="1289579"/>
                  </a:lnTo>
                  <a:lnTo>
                    <a:pt x="5787466" y="1296373"/>
                  </a:lnTo>
                  <a:lnTo>
                    <a:pt x="5843208" y="1302970"/>
                  </a:lnTo>
                  <a:lnTo>
                    <a:pt x="5899059" y="1309374"/>
                  </a:lnTo>
                  <a:lnTo>
                    <a:pt x="5954986" y="1315590"/>
                  </a:lnTo>
                  <a:lnTo>
                    <a:pt x="6010955" y="1321622"/>
                  </a:lnTo>
                  <a:lnTo>
                    <a:pt x="6066930" y="1327474"/>
                  </a:lnTo>
                  <a:lnTo>
                    <a:pt x="6122880" y="1333150"/>
                  </a:lnTo>
                  <a:lnTo>
                    <a:pt x="6178768" y="1338654"/>
                  </a:lnTo>
                  <a:lnTo>
                    <a:pt x="6234561" y="1343991"/>
                  </a:lnTo>
                  <a:lnTo>
                    <a:pt x="6290225" y="1349164"/>
                  </a:lnTo>
                  <a:lnTo>
                    <a:pt x="6345726" y="1354178"/>
                  </a:lnTo>
                  <a:lnTo>
                    <a:pt x="6401029" y="1359036"/>
                  </a:lnTo>
                  <a:lnTo>
                    <a:pt x="6456101" y="1363744"/>
                  </a:lnTo>
                  <a:lnTo>
                    <a:pt x="6510907" y="1368304"/>
                  </a:lnTo>
                  <a:lnTo>
                    <a:pt x="6565413" y="1372722"/>
                  </a:lnTo>
                  <a:lnTo>
                    <a:pt x="6619585" y="1377001"/>
                  </a:lnTo>
                  <a:lnTo>
                    <a:pt x="6673390" y="1381145"/>
                  </a:lnTo>
                  <a:lnTo>
                    <a:pt x="6726792" y="1385159"/>
                  </a:lnTo>
                  <a:lnTo>
                    <a:pt x="6779757" y="1389047"/>
                  </a:lnTo>
                  <a:lnTo>
                    <a:pt x="6832253" y="1392812"/>
                  </a:lnTo>
                  <a:lnTo>
                    <a:pt x="6884243" y="1396460"/>
                  </a:lnTo>
                  <a:lnTo>
                    <a:pt x="6935695" y="1399993"/>
                  </a:lnTo>
                  <a:lnTo>
                    <a:pt x="6986574" y="1403417"/>
                  </a:lnTo>
                  <a:lnTo>
                    <a:pt x="7036847" y="1406735"/>
                  </a:lnTo>
                  <a:lnTo>
                    <a:pt x="7086478" y="1409952"/>
                  </a:lnTo>
                  <a:lnTo>
                    <a:pt x="7135433" y="1413072"/>
                  </a:lnTo>
                  <a:lnTo>
                    <a:pt x="7183680" y="1416098"/>
                  </a:lnTo>
                  <a:lnTo>
                    <a:pt x="7231183" y="1419035"/>
                  </a:lnTo>
                  <a:lnTo>
                    <a:pt x="7277908" y="1421887"/>
                  </a:lnTo>
                  <a:lnTo>
                    <a:pt x="7323821" y="1424659"/>
                  </a:lnTo>
                  <a:lnTo>
                    <a:pt x="7368889" y="1427353"/>
                  </a:lnTo>
                  <a:lnTo>
                    <a:pt x="7413077" y="1429976"/>
                  </a:lnTo>
                  <a:lnTo>
                    <a:pt x="7456350" y="1432530"/>
                  </a:lnTo>
                  <a:lnTo>
                    <a:pt x="7498675" y="1435019"/>
                  </a:lnTo>
                  <a:lnTo>
                    <a:pt x="7540018" y="1437448"/>
                  </a:lnTo>
                  <a:lnTo>
                    <a:pt x="7580344" y="1439822"/>
                  </a:lnTo>
                  <a:lnTo>
                    <a:pt x="7619620" y="1442143"/>
                  </a:lnTo>
                  <a:lnTo>
                    <a:pt x="7657810" y="1444417"/>
                  </a:lnTo>
                  <a:lnTo>
                    <a:pt x="7694882" y="1446648"/>
                  </a:lnTo>
                  <a:lnTo>
                    <a:pt x="7730801" y="1448838"/>
                  </a:lnTo>
                  <a:lnTo>
                    <a:pt x="7812409" y="1453636"/>
                  </a:lnTo>
                  <a:lnTo>
                    <a:pt x="7887152" y="1457595"/>
                  </a:lnTo>
                  <a:lnTo>
                    <a:pt x="7955603" y="1460781"/>
                  </a:lnTo>
                  <a:lnTo>
                    <a:pt x="8018334" y="1463258"/>
                  </a:lnTo>
                  <a:lnTo>
                    <a:pt x="8075917" y="1465093"/>
                  </a:lnTo>
                  <a:lnTo>
                    <a:pt x="8128927" y="1466350"/>
                  </a:lnTo>
                  <a:lnTo>
                    <a:pt x="8177935" y="1467094"/>
                  </a:lnTo>
                  <a:lnTo>
                    <a:pt x="8223515" y="1467392"/>
                  </a:lnTo>
                  <a:lnTo>
                    <a:pt x="8266239" y="1467307"/>
                  </a:lnTo>
                  <a:lnTo>
                    <a:pt x="8306680" y="1466906"/>
                  </a:lnTo>
                  <a:lnTo>
                    <a:pt x="8345410" y="1466253"/>
                  </a:lnTo>
                  <a:lnTo>
                    <a:pt x="8420032" y="1464455"/>
                  </a:lnTo>
                  <a:lnTo>
                    <a:pt x="8457068" y="1463439"/>
                  </a:lnTo>
                  <a:lnTo>
                    <a:pt x="8494685" y="1462434"/>
                  </a:lnTo>
                  <a:lnTo>
                    <a:pt x="8533456" y="1461503"/>
                  </a:lnTo>
                  <a:lnTo>
                    <a:pt x="8573954" y="1460713"/>
                  </a:lnTo>
                  <a:lnTo>
                    <a:pt x="8636561" y="1459348"/>
                  </a:lnTo>
                  <a:lnTo>
                    <a:pt x="8696089" y="1457447"/>
                  </a:lnTo>
                  <a:lnTo>
                    <a:pt x="8752845" y="1455065"/>
                  </a:lnTo>
                  <a:lnTo>
                    <a:pt x="8807136" y="1452254"/>
                  </a:lnTo>
                  <a:lnTo>
                    <a:pt x="8859272" y="1449069"/>
                  </a:lnTo>
                  <a:lnTo>
                    <a:pt x="8909559" y="1445562"/>
                  </a:lnTo>
                  <a:lnTo>
                    <a:pt x="8958307" y="1441789"/>
                  </a:lnTo>
                  <a:lnTo>
                    <a:pt x="9005822" y="1437801"/>
                  </a:lnTo>
                  <a:lnTo>
                    <a:pt x="9052414" y="1433653"/>
                  </a:lnTo>
                  <a:lnTo>
                    <a:pt x="9078271" y="1431261"/>
                  </a:lnTo>
                </a:path>
              </a:pathLst>
            </a:custGeom>
            <a:ln w="6349">
              <a:solidFill>
                <a:srgbClr val="FFFFFF"/>
              </a:solidFill>
            </a:ln>
          </p:spPr>
          <p:txBody>
            <a:bodyPr wrap="square" lIns="0" tIns="0" rIns="0" bIns="0" rtlCol="0"/>
            <a:lstStyle/>
            <a:p>
              <a:endParaRPr/>
            </a:p>
          </p:txBody>
        </p:sp>
        <p:sp>
          <p:nvSpPr>
            <p:cNvPr id="24" name="object 24"/>
            <p:cNvSpPr/>
            <p:nvPr/>
          </p:nvSpPr>
          <p:spPr>
            <a:xfrm>
              <a:off x="2215133" y="5137796"/>
              <a:ext cx="6929120" cy="1714500"/>
            </a:xfrm>
            <a:custGeom>
              <a:avLst/>
              <a:gdLst/>
              <a:ahLst/>
              <a:cxnLst/>
              <a:rect l="l" t="t" r="r" b="b"/>
              <a:pathLst>
                <a:path w="6929120" h="1714500">
                  <a:moveTo>
                    <a:pt x="0" y="1714264"/>
                  </a:moveTo>
                  <a:lnTo>
                    <a:pt x="32478" y="1677653"/>
                  </a:lnTo>
                  <a:lnTo>
                    <a:pt x="65063" y="1641069"/>
                  </a:lnTo>
                  <a:lnTo>
                    <a:pt x="97859" y="1604537"/>
                  </a:lnTo>
                  <a:lnTo>
                    <a:pt x="130971" y="1568084"/>
                  </a:lnTo>
                  <a:lnTo>
                    <a:pt x="164507" y="1531737"/>
                  </a:lnTo>
                  <a:lnTo>
                    <a:pt x="198571" y="1495521"/>
                  </a:lnTo>
                  <a:lnTo>
                    <a:pt x="233268" y="1459464"/>
                  </a:lnTo>
                  <a:lnTo>
                    <a:pt x="268706" y="1423592"/>
                  </a:lnTo>
                  <a:lnTo>
                    <a:pt x="304988" y="1387931"/>
                  </a:lnTo>
                  <a:lnTo>
                    <a:pt x="342222" y="1352508"/>
                  </a:lnTo>
                  <a:lnTo>
                    <a:pt x="380512" y="1317348"/>
                  </a:lnTo>
                  <a:lnTo>
                    <a:pt x="419965" y="1282480"/>
                  </a:lnTo>
                  <a:lnTo>
                    <a:pt x="460686" y="1247928"/>
                  </a:lnTo>
                  <a:lnTo>
                    <a:pt x="502780" y="1213720"/>
                  </a:lnTo>
                  <a:lnTo>
                    <a:pt x="546354" y="1179881"/>
                  </a:lnTo>
                  <a:lnTo>
                    <a:pt x="584055" y="1151726"/>
                  </a:lnTo>
                  <a:lnTo>
                    <a:pt x="623194" y="1123387"/>
                  </a:lnTo>
                  <a:lnTo>
                    <a:pt x="663629" y="1094938"/>
                  </a:lnTo>
                  <a:lnTo>
                    <a:pt x="705221" y="1066452"/>
                  </a:lnTo>
                  <a:lnTo>
                    <a:pt x="747827" y="1038004"/>
                  </a:lnTo>
                  <a:lnTo>
                    <a:pt x="791308" y="1009665"/>
                  </a:lnTo>
                  <a:lnTo>
                    <a:pt x="835523" y="981509"/>
                  </a:lnTo>
                  <a:lnTo>
                    <a:pt x="880331" y="953610"/>
                  </a:lnTo>
                  <a:lnTo>
                    <a:pt x="925591" y="926041"/>
                  </a:lnTo>
                  <a:lnTo>
                    <a:pt x="971163" y="898876"/>
                  </a:lnTo>
                  <a:lnTo>
                    <a:pt x="1016906" y="872186"/>
                  </a:lnTo>
                  <a:lnTo>
                    <a:pt x="1062679" y="846047"/>
                  </a:lnTo>
                  <a:lnTo>
                    <a:pt x="1108342" y="820531"/>
                  </a:lnTo>
                  <a:lnTo>
                    <a:pt x="1153753" y="795711"/>
                  </a:lnTo>
                  <a:lnTo>
                    <a:pt x="1198772" y="771661"/>
                  </a:lnTo>
                  <a:lnTo>
                    <a:pt x="1243258" y="748454"/>
                  </a:lnTo>
                  <a:lnTo>
                    <a:pt x="1287072" y="726164"/>
                  </a:lnTo>
                  <a:lnTo>
                    <a:pt x="1330070" y="704863"/>
                  </a:lnTo>
                  <a:lnTo>
                    <a:pt x="1376844" y="682270"/>
                  </a:lnTo>
                  <a:lnTo>
                    <a:pt x="1421710" y="661143"/>
                  </a:lnTo>
                  <a:lnTo>
                    <a:pt x="1465076" y="641327"/>
                  </a:lnTo>
                  <a:lnTo>
                    <a:pt x="1507353" y="622665"/>
                  </a:lnTo>
                  <a:lnTo>
                    <a:pt x="1548946" y="605001"/>
                  </a:lnTo>
                  <a:lnTo>
                    <a:pt x="1590266" y="588177"/>
                  </a:lnTo>
                  <a:lnTo>
                    <a:pt x="1631720" y="572039"/>
                  </a:lnTo>
                  <a:lnTo>
                    <a:pt x="1673717" y="556429"/>
                  </a:lnTo>
                  <a:lnTo>
                    <a:pt x="1716664" y="541190"/>
                  </a:lnTo>
                  <a:lnTo>
                    <a:pt x="1760971" y="526167"/>
                  </a:lnTo>
                  <a:lnTo>
                    <a:pt x="1807046" y="511202"/>
                  </a:lnTo>
                  <a:lnTo>
                    <a:pt x="1855297" y="496140"/>
                  </a:lnTo>
                  <a:lnTo>
                    <a:pt x="1906132" y="480824"/>
                  </a:lnTo>
                  <a:lnTo>
                    <a:pt x="1959960" y="465098"/>
                  </a:lnTo>
                  <a:lnTo>
                    <a:pt x="2017189" y="448804"/>
                  </a:lnTo>
                  <a:lnTo>
                    <a:pt x="2078228" y="431788"/>
                  </a:lnTo>
                  <a:lnTo>
                    <a:pt x="2118243" y="420886"/>
                  </a:lnTo>
                  <a:lnTo>
                    <a:pt x="2160523" y="409688"/>
                  </a:lnTo>
                  <a:lnTo>
                    <a:pt x="2204874" y="398231"/>
                  </a:lnTo>
                  <a:lnTo>
                    <a:pt x="2251101" y="386550"/>
                  </a:lnTo>
                  <a:lnTo>
                    <a:pt x="2299009" y="374682"/>
                  </a:lnTo>
                  <a:lnTo>
                    <a:pt x="2348404" y="362664"/>
                  </a:lnTo>
                  <a:lnTo>
                    <a:pt x="2399091" y="350531"/>
                  </a:lnTo>
                  <a:lnTo>
                    <a:pt x="2450875" y="338320"/>
                  </a:lnTo>
                  <a:lnTo>
                    <a:pt x="2503562" y="326068"/>
                  </a:lnTo>
                  <a:lnTo>
                    <a:pt x="2556958" y="313811"/>
                  </a:lnTo>
                  <a:lnTo>
                    <a:pt x="2610868" y="301585"/>
                  </a:lnTo>
                  <a:lnTo>
                    <a:pt x="2665097" y="289426"/>
                  </a:lnTo>
                  <a:lnTo>
                    <a:pt x="2719451" y="277371"/>
                  </a:lnTo>
                  <a:lnTo>
                    <a:pt x="2773734" y="265457"/>
                  </a:lnTo>
                  <a:lnTo>
                    <a:pt x="2827754" y="253720"/>
                  </a:lnTo>
                  <a:lnTo>
                    <a:pt x="2881314" y="242195"/>
                  </a:lnTo>
                  <a:lnTo>
                    <a:pt x="2934220" y="230920"/>
                  </a:lnTo>
                  <a:lnTo>
                    <a:pt x="2986279" y="219931"/>
                  </a:lnTo>
                  <a:lnTo>
                    <a:pt x="3037295" y="209264"/>
                  </a:lnTo>
                  <a:lnTo>
                    <a:pt x="3087073" y="198956"/>
                  </a:lnTo>
                  <a:lnTo>
                    <a:pt x="3135419" y="189042"/>
                  </a:lnTo>
                  <a:lnTo>
                    <a:pt x="3182139" y="179560"/>
                  </a:lnTo>
                  <a:lnTo>
                    <a:pt x="3227038" y="170546"/>
                  </a:lnTo>
                  <a:lnTo>
                    <a:pt x="3269921" y="162035"/>
                  </a:lnTo>
                  <a:lnTo>
                    <a:pt x="3310594" y="154066"/>
                  </a:lnTo>
                  <a:lnTo>
                    <a:pt x="3348863" y="146673"/>
                  </a:lnTo>
                  <a:lnTo>
                    <a:pt x="3418279" y="133601"/>
                  </a:lnTo>
                  <a:lnTo>
                    <a:pt x="3479443" y="122537"/>
                  </a:lnTo>
                  <a:lnTo>
                    <a:pt x="3533735" y="113235"/>
                  </a:lnTo>
                  <a:lnTo>
                    <a:pt x="3582532" y="105452"/>
                  </a:lnTo>
                  <a:lnTo>
                    <a:pt x="3627215" y="98946"/>
                  </a:lnTo>
                  <a:lnTo>
                    <a:pt x="3669162" y="93472"/>
                  </a:lnTo>
                  <a:lnTo>
                    <a:pt x="3709752" y="88788"/>
                  </a:lnTo>
                  <a:lnTo>
                    <a:pt x="3750364" y="84648"/>
                  </a:lnTo>
                  <a:lnTo>
                    <a:pt x="3792377" y="80811"/>
                  </a:lnTo>
                  <a:lnTo>
                    <a:pt x="3837171" y="77033"/>
                  </a:lnTo>
                  <a:lnTo>
                    <a:pt x="3886124" y="73070"/>
                  </a:lnTo>
                  <a:lnTo>
                    <a:pt x="3940615" y="68678"/>
                  </a:lnTo>
                  <a:lnTo>
                    <a:pt x="4002024" y="63615"/>
                  </a:lnTo>
                  <a:lnTo>
                    <a:pt x="4043532" y="60210"/>
                  </a:lnTo>
                  <a:lnTo>
                    <a:pt x="4087086" y="56789"/>
                  </a:lnTo>
                  <a:lnTo>
                    <a:pt x="4132493" y="53364"/>
                  </a:lnTo>
                  <a:lnTo>
                    <a:pt x="4179559" y="49946"/>
                  </a:lnTo>
                  <a:lnTo>
                    <a:pt x="4228092" y="46547"/>
                  </a:lnTo>
                  <a:lnTo>
                    <a:pt x="4277900" y="43178"/>
                  </a:lnTo>
                  <a:lnTo>
                    <a:pt x="4328790" y="39851"/>
                  </a:lnTo>
                  <a:lnTo>
                    <a:pt x="4380569" y="36578"/>
                  </a:lnTo>
                  <a:lnTo>
                    <a:pt x="4433044" y="33370"/>
                  </a:lnTo>
                  <a:lnTo>
                    <a:pt x="4486024" y="30239"/>
                  </a:lnTo>
                  <a:lnTo>
                    <a:pt x="4539315" y="27196"/>
                  </a:lnTo>
                  <a:lnTo>
                    <a:pt x="4592725" y="24253"/>
                  </a:lnTo>
                  <a:lnTo>
                    <a:pt x="4646061" y="21421"/>
                  </a:lnTo>
                  <a:lnTo>
                    <a:pt x="4699131" y="18713"/>
                  </a:lnTo>
                  <a:lnTo>
                    <a:pt x="4751742" y="16140"/>
                  </a:lnTo>
                  <a:lnTo>
                    <a:pt x="4803701" y="13712"/>
                  </a:lnTo>
                  <a:lnTo>
                    <a:pt x="4854816" y="11443"/>
                  </a:lnTo>
                  <a:lnTo>
                    <a:pt x="4904894" y="9344"/>
                  </a:lnTo>
                  <a:lnTo>
                    <a:pt x="4953742" y="7425"/>
                  </a:lnTo>
                  <a:lnTo>
                    <a:pt x="5001168" y="5700"/>
                  </a:lnTo>
                  <a:lnTo>
                    <a:pt x="5046980" y="4179"/>
                  </a:lnTo>
                  <a:lnTo>
                    <a:pt x="5311489" y="0"/>
                  </a:lnTo>
                  <a:lnTo>
                    <a:pt x="5586571" y="464"/>
                  </a:lnTo>
                  <a:lnTo>
                    <a:pt x="5802645" y="2786"/>
                  </a:lnTo>
                  <a:lnTo>
                    <a:pt x="5890133" y="4179"/>
                  </a:lnTo>
                  <a:lnTo>
                    <a:pt x="6495796" y="4179"/>
                  </a:lnTo>
                  <a:lnTo>
                    <a:pt x="6558133" y="6090"/>
                  </a:lnTo>
                  <a:lnTo>
                    <a:pt x="6618476" y="8729"/>
                  </a:lnTo>
                  <a:lnTo>
                    <a:pt x="6676124" y="11883"/>
                  </a:lnTo>
                  <a:lnTo>
                    <a:pt x="6730380" y="15339"/>
                  </a:lnTo>
                  <a:lnTo>
                    <a:pt x="6780547" y="18884"/>
                  </a:lnTo>
                  <a:lnTo>
                    <a:pt x="6825926" y="22306"/>
                  </a:lnTo>
                  <a:lnTo>
                    <a:pt x="6865819" y="25391"/>
                  </a:lnTo>
                  <a:lnTo>
                    <a:pt x="6899529" y="27928"/>
                  </a:lnTo>
                  <a:lnTo>
                    <a:pt x="6928865" y="30148"/>
                  </a:lnTo>
                </a:path>
              </a:pathLst>
            </a:custGeom>
            <a:ln w="6350">
              <a:solidFill>
                <a:srgbClr val="FFFFFF"/>
              </a:solidFill>
            </a:ln>
          </p:spPr>
          <p:txBody>
            <a:bodyPr wrap="square" lIns="0" tIns="0" rIns="0" bIns="0" rtlCol="0"/>
            <a:lstStyle/>
            <a:p>
              <a:endParaRPr/>
            </a:p>
          </p:txBody>
        </p:sp>
        <p:sp>
          <p:nvSpPr>
            <p:cNvPr id="25" name="object 25"/>
            <p:cNvSpPr/>
            <p:nvPr/>
          </p:nvSpPr>
          <p:spPr>
            <a:xfrm>
              <a:off x="317715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10195"/>
              </a:srgbClr>
            </a:solidFill>
          </p:spPr>
          <p:txBody>
            <a:bodyPr wrap="square" lIns="0" tIns="0" rIns="0" bIns="0" rtlCol="0"/>
            <a:lstStyle/>
            <a:p>
              <a:endParaRPr/>
            </a:p>
          </p:txBody>
        </p:sp>
        <p:sp>
          <p:nvSpPr>
            <p:cNvPr id="26" name="object 26"/>
            <p:cNvSpPr/>
            <p:nvPr/>
          </p:nvSpPr>
          <p:spPr>
            <a:xfrm>
              <a:off x="317715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27" name="object 27"/>
            <p:cNvSpPr/>
            <p:nvPr/>
          </p:nvSpPr>
          <p:spPr>
            <a:xfrm>
              <a:off x="3901058" y="4016883"/>
              <a:ext cx="1395095" cy="1607185"/>
            </a:xfrm>
            <a:custGeom>
              <a:avLst/>
              <a:gdLst/>
              <a:ahLst/>
              <a:cxnLst/>
              <a:rect l="l" t="t" r="r" b="b"/>
              <a:pathLst>
                <a:path w="1395095" h="1607185">
                  <a:moveTo>
                    <a:pt x="3937" y="402971"/>
                  </a:moveTo>
                  <a:lnTo>
                    <a:pt x="694054" y="0"/>
                  </a:lnTo>
                  <a:lnTo>
                    <a:pt x="1394587" y="404368"/>
                  </a:lnTo>
                  <a:lnTo>
                    <a:pt x="1390777" y="1203706"/>
                  </a:lnTo>
                  <a:lnTo>
                    <a:pt x="700531"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28" name="object 28"/>
            <p:cNvSpPr/>
            <p:nvPr/>
          </p:nvSpPr>
          <p:spPr>
            <a:xfrm>
              <a:off x="3910583" y="1483233"/>
              <a:ext cx="1395095" cy="1607185"/>
            </a:xfrm>
            <a:custGeom>
              <a:avLst/>
              <a:gdLst/>
              <a:ahLst/>
              <a:cxnLst/>
              <a:rect l="l" t="t" r="r" b="b"/>
              <a:pathLst>
                <a:path w="1395095" h="1607185">
                  <a:moveTo>
                    <a:pt x="694054" y="0"/>
                  </a:moveTo>
                  <a:lnTo>
                    <a:pt x="3937" y="402970"/>
                  </a:lnTo>
                  <a:lnTo>
                    <a:pt x="0" y="1202181"/>
                  </a:lnTo>
                  <a:lnTo>
                    <a:pt x="700531" y="1606677"/>
                  </a:lnTo>
                  <a:lnTo>
                    <a:pt x="1390777" y="1203705"/>
                  </a:lnTo>
                  <a:lnTo>
                    <a:pt x="1394587" y="404367"/>
                  </a:lnTo>
                  <a:lnTo>
                    <a:pt x="694054" y="0"/>
                  </a:lnTo>
                  <a:close/>
                </a:path>
              </a:pathLst>
            </a:custGeom>
            <a:solidFill>
              <a:srgbClr val="FFFFFF">
                <a:alpha val="7058"/>
              </a:srgbClr>
            </a:solidFill>
          </p:spPr>
          <p:txBody>
            <a:bodyPr wrap="square" lIns="0" tIns="0" rIns="0" bIns="0" rtlCol="0"/>
            <a:lstStyle/>
            <a:p>
              <a:endParaRPr/>
            </a:p>
          </p:txBody>
        </p:sp>
        <p:sp>
          <p:nvSpPr>
            <p:cNvPr id="29" name="object 29"/>
            <p:cNvSpPr/>
            <p:nvPr/>
          </p:nvSpPr>
          <p:spPr>
            <a:xfrm>
              <a:off x="3910583" y="1483233"/>
              <a:ext cx="1395095" cy="1607185"/>
            </a:xfrm>
            <a:custGeom>
              <a:avLst/>
              <a:gdLst/>
              <a:ahLst/>
              <a:cxnLst/>
              <a:rect l="l" t="t" r="r" b="b"/>
              <a:pathLst>
                <a:path w="1395095" h="1607185">
                  <a:moveTo>
                    <a:pt x="3937" y="402970"/>
                  </a:moveTo>
                  <a:lnTo>
                    <a:pt x="694054" y="0"/>
                  </a:lnTo>
                  <a:lnTo>
                    <a:pt x="1394587" y="404367"/>
                  </a:lnTo>
                  <a:lnTo>
                    <a:pt x="1390777" y="1203705"/>
                  </a:lnTo>
                  <a:lnTo>
                    <a:pt x="700531"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30" name="object 30"/>
            <p:cNvSpPr/>
            <p:nvPr/>
          </p:nvSpPr>
          <p:spPr>
            <a:xfrm>
              <a:off x="3158108" y="216408"/>
              <a:ext cx="1395095" cy="1607185"/>
            </a:xfrm>
            <a:custGeom>
              <a:avLst/>
              <a:gdLst/>
              <a:ahLst/>
              <a:cxnLst/>
              <a:rect l="l" t="t" r="r" b="b"/>
              <a:pathLst>
                <a:path w="1395095" h="1607185">
                  <a:moveTo>
                    <a:pt x="694055" y="0"/>
                  </a:moveTo>
                  <a:lnTo>
                    <a:pt x="3937" y="402971"/>
                  </a:lnTo>
                  <a:lnTo>
                    <a:pt x="0" y="1202182"/>
                  </a:lnTo>
                  <a:lnTo>
                    <a:pt x="700532" y="1606677"/>
                  </a:lnTo>
                  <a:lnTo>
                    <a:pt x="1390777" y="1203706"/>
                  </a:lnTo>
                  <a:lnTo>
                    <a:pt x="1394587" y="404368"/>
                  </a:lnTo>
                  <a:lnTo>
                    <a:pt x="694055" y="0"/>
                  </a:lnTo>
                  <a:close/>
                </a:path>
              </a:pathLst>
            </a:custGeom>
            <a:solidFill>
              <a:srgbClr val="FFFFFF">
                <a:alpha val="3921"/>
              </a:srgbClr>
            </a:solidFill>
          </p:spPr>
          <p:txBody>
            <a:bodyPr wrap="square" lIns="0" tIns="0" rIns="0" bIns="0" rtlCol="0"/>
            <a:lstStyle/>
            <a:p>
              <a:endParaRPr/>
            </a:p>
          </p:txBody>
        </p:sp>
        <p:sp>
          <p:nvSpPr>
            <p:cNvPr id="31" name="object 31"/>
            <p:cNvSpPr/>
            <p:nvPr/>
          </p:nvSpPr>
          <p:spPr>
            <a:xfrm>
              <a:off x="3158108" y="216408"/>
              <a:ext cx="1395095" cy="1607185"/>
            </a:xfrm>
            <a:custGeom>
              <a:avLst/>
              <a:gdLst/>
              <a:ahLst/>
              <a:cxnLst/>
              <a:rect l="l" t="t" r="r" b="b"/>
              <a:pathLst>
                <a:path w="1395095" h="1607185">
                  <a:moveTo>
                    <a:pt x="3937" y="402971"/>
                  </a:moveTo>
                  <a:lnTo>
                    <a:pt x="694055" y="0"/>
                  </a:lnTo>
                  <a:lnTo>
                    <a:pt x="1394587" y="404368"/>
                  </a:lnTo>
                  <a:lnTo>
                    <a:pt x="1390777" y="1203706"/>
                  </a:lnTo>
                  <a:lnTo>
                    <a:pt x="700532" y="1606677"/>
                  </a:lnTo>
                  <a:lnTo>
                    <a:pt x="0" y="1202182"/>
                  </a:lnTo>
                  <a:lnTo>
                    <a:pt x="3937" y="402971"/>
                  </a:lnTo>
                  <a:close/>
                </a:path>
              </a:pathLst>
            </a:custGeom>
            <a:ln w="12700">
              <a:solidFill>
                <a:srgbClr val="FFFFFF"/>
              </a:solidFill>
            </a:ln>
          </p:spPr>
          <p:txBody>
            <a:bodyPr wrap="square" lIns="0" tIns="0" rIns="0" bIns="0" rtlCol="0"/>
            <a:lstStyle/>
            <a:p>
              <a:endParaRPr/>
            </a:p>
          </p:txBody>
        </p:sp>
        <p:sp>
          <p:nvSpPr>
            <p:cNvPr id="32" name="object 32"/>
            <p:cNvSpPr/>
            <p:nvPr/>
          </p:nvSpPr>
          <p:spPr>
            <a:xfrm>
              <a:off x="4644008" y="5274183"/>
              <a:ext cx="1395095" cy="1584325"/>
            </a:xfrm>
            <a:custGeom>
              <a:avLst/>
              <a:gdLst/>
              <a:ahLst/>
              <a:cxnLst/>
              <a:rect l="l" t="t" r="r" b="b"/>
              <a:pathLst>
                <a:path w="1395095" h="1584325">
                  <a:moveTo>
                    <a:pt x="694054" y="0"/>
                  </a:moveTo>
                  <a:lnTo>
                    <a:pt x="3937" y="402958"/>
                  </a:lnTo>
                  <a:lnTo>
                    <a:pt x="0" y="1202220"/>
                  </a:lnTo>
                  <a:lnTo>
                    <a:pt x="660966" y="1583815"/>
                  </a:lnTo>
                  <a:lnTo>
                    <a:pt x="739656" y="1583815"/>
                  </a:lnTo>
                  <a:lnTo>
                    <a:pt x="1390777" y="1203667"/>
                  </a:lnTo>
                  <a:lnTo>
                    <a:pt x="1394587" y="404406"/>
                  </a:lnTo>
                  <a:lnTo>
                    <a:pt x="694054" y="0"/>
                  </a:lnTo>
                  <a:close/>
                </a:path>
              </a:pathLst>
            </a:custGeom>
            <a:solidFill>
              <a:srgbClr val="FFFFFF">
                <a:alpha val="5882"/>
              </a:srgbClr>
            </a:solidFill>
          </p:spPr>
          <p:txBody>
            <a:bodyPr wrap="square" lIns="0" tIns="0" rIns="0" bIns="0" rtlCol="0"/>
            <a:lstStyle/>
            <a:p>
              <a:endParaRPr/>
            </a:p>
          </p:txBody>
        </p:sp>
        <p:sp>
          <p:nvSpPr>
            <p:cNvPr id="33" name="object 33"/>
            <p:cNvSpPr/>
            <p:nvPr/>
          </p:nvSpPr>
          <p:spPr>
            <a:xfrm>
              <a:off x="4644008" y="5274183"/>
              <a:ext cx="1395095" cy="1584325"/>
            </a:xfrm>
            <a:custGeom>
              <a:avLst/>
              <a:gdLst/>
              <a:ahLst/>
              <a:cxnLst/>
              <a:rect l="l" t="t" r="r" b="b"/>
              <a:pathLst>
                <a:path w="1395095" h="1584325">
                  <a:moveTo>
                    <a:pt x="3937" y="402958"/>
                  </a:moveTo>
                  <a:lnTo>
                    <a:pt x="694054" y="0"/>
                  </a:lnTo>
                  <a:lnTo>
                    <a:pt x="1394587" y="404406"/>
                  </a:lnTo>
                  <a:lnTo>
                    <a:pt x="1390777" y="1203667"/>
                  </a:lnTo>
                  <a:lnTo>
                    <a:pt x="739656" y="1583815"/>
                  </a:lnTo>
                </a:path>
                <a:path w="1395095" h="1584325">
                  <a:moveTo>
                    <a:pt x="660966" y="1583815"/>
                  </a:moveTo>
                  <a:lnTo>
                    <a:pt x="0" y="1202220"/>
                  </a:lnTo>
                  <a:lnTo>
                    <a:pt x="3937" y="402958"/>
                  </a:lnTo>
                </a:path>
              </a:pathLst>
            </a:custGeom>
            <a:ln w="12700">
              <a:solidFill>
                <a:srgbClr val="FFFFFF"/>
              </a:solidFill>
            </a:ln>
          </p:spPr>
          <p:txBody>
            <a:bodyPr wrap="square" lIns="0" tIns="0" rIns="0" bIns="0" rtlCol="0"/>
            <a:lstStyle/>
            <a:p>
              <a:endParaRPr/>
            </a:p>
          </p:txBody>
        </p:sp>
        <p:sp>
          <p:nvSpPr>
            <p:cNvPr id="34" name="object 34"/>
            <p:cNvSpPr/>
            <p:nvPr/>
          </p:nvSpPr>
          <p:spPr>
            <a:xfrm>
              <a:off x="74214" y="4007358"/>
              <a:ext cx="802005" cy="1607185"/>
            </a:xfrm>
            <a:custGeom>
              <a:avLst/>
              <a:gdLst/>
              <a:ahLst/>
              <a:cxnLst/>
              <a:rect l="l" t="t" r="r" b="b"/>
              <a:pathLst>
                <a:path w="802005" h="1607185">
                  <a:moveTo>
                    <a:pt x="101349" y="0"/>
                  </a:moveTo>
                  <a:lnTo>
                    <a:pt x="0" y="62865"/>
                  </a:lnTo>
                  <a:lnTo>
                    <a:pt x="3425" y="1545971"/>
                  </a:lnTo>
                  <a:lnTo>
                    <a:pt x="107750" y="1606651"/>
                  </a:lnTo>
                  <a:lnTo>
                    <a:pt x="797982" y="1203706"/>
                  </a:lnTo>
                  <a:lnTo>
                    <a:pt x="801869" y="404368"/>
                  </a:lnTo>
                  <a:lnTo>
                    <a:pt x="101349" y="0"/>
                  </a:lnTo>
                  <a:close/>
                </a:path>
              </a:pathLst>
            </a:custGeom>
            <a:solidFill>
              <a:srgbClr val="FFFFFF">
                <a:alpha val="10195"/>
              </a:srgbClr>
            </a:solidFill>
          </p:spPr>
          <p:txBody>
            <a:bodyPr wrap="square" lIns="0" tIns="0" rIns="0" bIns="0" rtlCol="0"/>
            <a:lstStyle/>
            <a:p>
              <a:endParaRPr/>
            </a:p>
          </p:txBody>
        </p:sp>
        <p:sp>
          <p:nvSpPr>
            <p:cNvPr id="35" name="object 35"/>
            <p:cNvSpPr/>
            <p:nvPr/>
          </p:nvSpPr>
          <p:spPr>
            <a:xfrm>
              <a:off x="74214" y="4007358"/>
              <a:ext cx="1525905" cy="2851150"/>
            </a:xfrm>
            <a:custGeom>
              <a:avLst/>
              <a:gdLst/>
              <a:ahLst/>
              <a:cxnLst/>
              <a:rect l="l" t="t" r="r" b="b"/>
              <a:pathLst>
                <a:path w="1525905" h="2851150">
                  <a:moveTo>
                    <a:pt x="0" y="62865"/>
                  </a:moveTo>
                  <a:lnTo>
                    <a:pt x="101349" y="0"/>
                  </a:lnTo>
                  <a:lnTo>
                    <a:pt x="801869" y="404368"/>
                  </a:lnTo>
                  <a:lnTo>
                    <a:pt x="797982" y="1203706"/>
                  </a:lnTo>
                  <a:lnTo>
                    <a:pt x="107750" y="1606651"/>
                  </a:lnTo>
                  <a:lnTo>
                    <a:pt x="3425" y="1545971"/>
                  </a:lnTo>
                  <a:lnTo>
                    <a:pt x="0" y="62865"/>
                  </a:lnTo>
                  <a:close/>
                </a:path>
                <a:path w="1525905" h="2851150">
                  <a:moveTo>
                    <a:pt x="135030" y="1688833"/>
                  </a:moveTo>
                  <a:lnTo>
                    <a:pt x="825249" y="1285875"/>
                  </a:lnTo>
                  <a:lnTo>
                    <a:pt x="1525731" y="1690281"/>
                  </a:lnTo>
                  <a:lnTo>
                    <a:pt x="1521921" y="2489542"/>
                  </a:lnTo>
                  <a:lnTo>
                    <a:pt x="903407" y="2850640"/>
                  </a:lnTo>
                </a:path>
                <a:path w="1525905" h="2851150">
                  <a:moveTo>
                    <a:pt x="759090" y="2850640"/>
                  </a:moveTo>
                  <a:lnTo>
                    <a:pt x="131144" y="2488095"/>
                  </a:lnTo>
                  <a:lnTo>
                    <a:pt x="135030" y="1688833"/>
                  </a:lnTo>
                </a:path>
              </a:pathLst>
            </a:custGeom>
            <a:ln w="12700">
              <a:solidFill>
                <a:srgbClr val="FFFFFF"/>
              </a:solidFill>
            </a:ln>
          </p:spPr>
          <p:txBody>
            <a:bodyPr wrap="square" lIns="0" tIns="0" rIns="0" bIns="0" rtlCol="0"/>
            <a:lstStyle/>
            <a:p>
              <a:endParaRPr/>
            </a:p>
          </p:txBody>
        </p:sp>
        <p:sp>
          <p:nvSpPr>
            <p:cNvPr id="36" name="object 36"/>
            <p:cNvSpPr/>
            <p:nvPr/>
          </p:nvSpPr>
          <p:spPr>
            <a:xfrm>
              <a:off x="233933" y="2740532"/>
              <a:ext cx="1395095" cy="1607185"/>
            </a:xfrm>
            <a:custGeom>
              <a:avLst/>
              <a:gdLst/>
              <a:ahLst/>
              <a:cxnLst/>
              <a:rect l="l" t="t" r="r" b="b"/>
              <a:pathLst>
                <a:path w="1395095" h="1607185">
                  <a:moveTo>
                    <a:pt x="694118" y="0"/>
                  </a:moveTo>
                  <a:lnTo>
                    <a:pt x="3886" y="402970"/>
                  </a:lnTo>
                  <a:lnTo>
                    <a:pt x="0" y="1202181"/>
                  </a:lnTo>
                  <a:lnTo>
                    <a:pt x="700506" y="1606677"/>
                  </a:lnTo>
                  <a:lnTo>
                    <a:pt x="1390777" y="1203705"/>
                  </a:lnTo>
                  <a:lnTo>
                    <a:pt x="1394586" y="404367"/>
                  </a:lnTo>
                  <a:lnTo>
                    <a:pt x="694118" y="0"/>
                  </a:lnTo>
                  <a:close/>
                </a:path>
              </a:pathLst>
            </a:custGeom>
            <a:solidFill>
              <a:srgbClr val="FFFFFF">
                <a:alpha val="7058"/>
              </a:srgbClr>
            </a:solidFill>
          </p:spPr>
          <p:txBody>
            <a:bodyPr wrap="square" lIns="0" tIns="0" rIns="0" bIns="0" rtlCol="0"/>
            <a:lstStyle/>
            <a:p>
              <a:endParaRPr/>
            </a:p>
          </p:txBody>
        </p:sp>
        <p:sp>
          <p:nvSpPr>
            <p:cNvPr id="37" name="object 37"/>
            <p:cNvSpPr/>
            <p:nvPr/>
          </p:nvSpPr>
          <p:spPr>
            <a:xfrm>
              <a:off x="233933" y="2740532"/>
              <a:ext cx="1395095" cy="1607185"/>
            </a:xfrm>
            <a:custGeom>
              <a:avLst/>
              <a:gdLst/>
              <a:ahLst/>
              <a:cxnLst/>
              <a:rect l="l" t="t" r="r" b="b"/>
              <a:pathLst>
                <a:path w="1395095" h="1607185">
                  <a:moveTo>
                    <a:pt x="3886" y="402970"/>
                  </a:moveTo>
                  <a:lnTo>
                    <a:pt x="694118" y="0"/>
                  </a:lnTo>
                  <a:lnTo>
                    <a:pt x="1394586" y="404367"/>
                  </a:lnTo>
                  <a:lnTo>
                    <a:pt x="1390777" y="1203705"/>
                  </a:lnTo>
                  <a:lnTo>
                    <a:pt x="700506"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38" name="object 38"/>
            <p:cNvSpPr/>
            <p:nvPr/>
          </p:nvSpPr>
          <p:spPr>
            <a:xfrm>
              <a:off x="957834" y="4016883"/>
              <a:ext cx="2128520" cy="2841625"/>
            </a:xfrm>
            <a:custGeom>
              <a:avLst/>
              <a:gdLst/>
              <a:ahLst/>
              <a:cxnLst/>
              <a:rect l="l" t="t" r="r" b="b"/>
              <a:pathLst>
                <a:path w="2128520" h="2841625">
                  <a:moveTo>
                    <a:pt x="3886" y="402971"/>
                  </a:moveTo>
                  <a:lnTo>
                    <a:pt x="694054" y="0"/>
                  </a:lnTo>
                  <a:lnTo>
                    <a:pt x="1394586" y="404368"/>
                  </a:lnTo>
                  <a:lnTo>
                    <a:pt x="1390777" y="1203706"/>
                  </a:lnTo>
                  <a:lnTo>
                    <a:pt x="700532" y="1606651"/>
                  </a:lnTo>
                  <a:lnTo>
                    <a:pt x="0" y="1202182"/>
                  </a:lnTo>
                  <a:lnTo>
                    <a:pt x="3886" y="402971"/>
                  </a:lnTo>
                  <a:close/>
                </a:path>
                <a:path w="2128520" h="2841625">
                  <a:moveTo>
                    <a:pt x="737361" y="1688833"/>
                  </a:moveTo>
                  <a:lnTo>
                    <a:pt x="1427480" y="1285875"/>
                  </a:lnTo>
                  <a:lnTo>
                    <a:pt x="2128012" y="1690281"/>
                  </a:lnTo>
                  <a:lnTo>
                    <a:pt x="2124202" y="2489542"/>
                  </a:lnTo>
                  <a:lnTo>
                    <a:pt x="1522025" y="2841115"/>
                  </a:lnTo>
                </a:path>
                <a:path w="2128520" h="2841625">
                  <a:moveTo>
                    <a:pt x="1344896" y="2841115"/>
                  </a:moveTo>
                  <a:lnTo>
                    <a:pt x="733424" y="2488095"/>
                  </a:lnTo>
                  <a:lnTo>
                    <a:pt x="737361" y="1688833"/>
                  </a:lnTo>
                </a:path>
              </a:pathLst>
            </a:custGeom>
            <a:ln w="12700">
              <a:solidFill>
                <a:srgbClr val="FFFFFF"/>
              </a:solidFill>
            </a:ln>
          </p:spPr>
          <p:txBody>
            <a:bodyPr wrap="square" lIns="0" tIns="0" rIns="0" bIns="0" rtlCol="0"/>
            <a:lstStyle/>
            <a:p>
              <a:endParaRPr/>
            </a:p>
          </p:txBody>
        </p:sp>
        <p:sp>
          <p:nvSpPr>
            <p:cNvPr id="39" name="object 39"/>
            <p:cNvSpPr/>
            <p:nvPr/>
          </p:nvSpPr>
          <p:spPr>
            <a:xfrm>
              <a:off x="171030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40" name="object 40"/>
            <p:cNvSpPr/>
            <p:nvPr/>
          </p:nvSpPr>
          <p:spPr>
            <a:xfrm>
              <a:off x="171030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41" name="object 41"/>
            <p:cNvSpPr/>
            <p:nvPr/>
          </p:nvSpPr>
          <p:spPr>
            <a:xfrm>
              <a:off x="976884" y="1454658"/>
              <a:ext cx="1395095" cy="1607185"/>
            </a:xfrm>
            <a:custGeom>
              <a:avLst/>
              <a:gdLst/>
              <a:ahLst/>
              <a:cxnLst/>
              <a:rect l="l" t="t" r="r" b="b"/>
              <a:pathLst>
                <a:path w="1395095" h="1607185">
                  <a:moveTo>
                    <a:pt x="3886" y="402970"/>
                  </a:moveTo>
                  <a:lnTo>
                    <a:pt x="694054" y="0"/>
                  </a:lnTo>
                  <a:lnTo>
                    <a:pt x="1394586" y="404367"/>
                  </a:lnTo>
                  <a:lnTo>
                    <a:pt x="1390777" y="1203705"/>
                  </a:lnTo>
                  <a:lnTo>
                    <a:pt x="700532"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42" name="object 42"/>
            <p:cNvSpPr/>
            <p:nvPr/>
          </p:nvSpPr>
          <p:spPr>
            <a:xfrm>
              <a:off x="6987159" y="4035933"/>
              <a:ext cx="1395095" cy="1607185"/>
            </a:xfrm>
            <a:custGeom>
              <a:avLst/>
              <a:gdLst/>
              <a:ahLst/>
              <a:cxnLst/>
              <a:rect l="l" t="t" r="r" b="b"/>
              <a:pathLst>
                <a:path w="1395095" h="1607185">
                  <a:moveTo>
                    <a:pt x="694055" y="0"/>
                  </a:moveTo>
                  <a:lnTo>
                    <a:pt x="3937" y="402971"/>
                  </a:lnTo>
                  <a:lnTo>
                    <a:pt x="0" y="1202182"/>
                  </a:lnTo>
                  <a:lnTo>
                    <a:pt x="700532" y="1606651"/>
                  </a:lnTo>
                  <a:lnTo>
                    <a:pt x="1390777" y="1203706"/>
                  </a:lnTo>
                  <a:lnTo>
                    <a:pt x="1394587" y="404368"/>
                  </a:lnTo>
                  <a:lnTo>
                    <a:pt x="694055" y="0"/>
                  </a:lnTo>
                  <a:close/>
                </a:path>
              </a:pathLst>
            </a:custGeom>
            <a:solidFill>
              <a:srgbClr val="FFFFFF">
                <a:alpha val="10195"/>
              </a:srgbClr>
            </a:solidFill>
          </p:spPr>
          <p:txBody>
            <a:bodyPr wrap="square" lIns="0" tIns="0" rIns="0" bIns="0" rtlCol="0"/>
            <a:lstStyle/>
            <a:p>
              <a:endParaRPr/>
            </a:p>
          </p:txBody>
        </p:sp>
        <p:sp>
          <p:nvSpPr>
            <p:cNvPr id="43" name="object 43"/>
            <p:cNvSpPr/>
            <p:nvPr/>
          </p:nvSpPr>
          <p:spPr>
            <a:xfrm>
              <a:off x="6987159" y="4035933"/>
              <a:ext cx="1395095" cy="1607185"/>
            </a:xfrm>
            <a:custGeom>
              <a:avLst/>
              <a:gdLst/>
              <a:ahLst/>
              <a:cxnLst/>
              <a:rect l="l" t="t" r="r" b="b"/>
              <a:pathLst>
                <a:path w="1395095" h="1607185">
                  <a:moveTo>
                    <a:pt x="3937" y="402971"/>
                  </a:moveTo>
                  <a:lnTo>
                    <a:pt x="694055" y="0"/>
                  </a:lnTo>
                  <a:lnTo>
                    <a:pt x="1394587" y="404368"/>
                  </a:lnTo>
                  <a:lnTo>
                    <a:pt x="1390777" y="1203706"/>
                  </a:lnTo>
                  <a:lnTo>
                    <a:pt x="700532"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44" name="object 44"/>
            <p:cNvSpPr/>
            <p:nvPr/>
          </p:nvSpPr>
          <p:spPr>
            <a:xfrm>
              <a:off x="7730109" y="5312283"/>
              <a:ext cx="1395095" cy="1546225"/>
            </a:xfrm>
            <a:custGeom>
              <a:avLst/>
              <a:gdLst/>
              <a:ahLst/>
              <a:cxnLst/>
              <a:rect l="l" t="t" r="r" b="b"/>
              <a:pathLst>
                <a:path w="1395095" h="1546225">
                  <a:moveTo>
                    <a:pt x="3937" y="402958"/>
                  </a:moveTo>
                  <a:lnTo>
                    <a:pt x="694055" y="0"/>
                  </a:lnTo>
                  <a:lnTo>
                    <a:pt x="1394587" y="404406"/>
                  </a:lnTo>
                  <a:lnTo>
                    <a:pt x="1390777" y="1203667"/>
                  </a:lnTo>
                  <a:lnTo>
                    <a:pt x="804914" y="1545715"/>
                  </a:lnTo>
                </a:path>
                <a:path w="1395095" h="1546225">
                  <a:moveTo>
                    <a:pt x="594972" y="1545715"/>
                  </a:moveTo>
                  <a:lnTo>
                    <a:pt x="0" y="1202220"/>
                  </a:lnTo>
                  <a:lnTo>
                    <a:pt x="3937" y="402958"/>
                  </a:lnTo>
                </a:path>
              </a:pathLst>
            </a:custGeom>
            <a:ln w="12700">
              <a:solidFill>
                <a:srgbClr val="FFFFFF"/>
              </a:solidFill>
            </a:ln>
          </p:spPr>
          <p:txBody>
            <a:bodyPr wrap="square" lIns="0" tIns="0" rIns="0" bIns="0" rtlCol="0"/>
            <a:lstStyle/>
            <a:p>
              <a:endParaRPr/>
            </a:p>
          </p:txBody>
        </p:sp>
        <p:sp>
          <p:nvSpPr>
            <p:cNvPr id="45" name="object 45"/>
            <p:cNvSpPr/>
            <p:nvPr/>
          </p:nvSpPr>
          <p:spPr>
            <a:xfrm>
              <a:off x="7730109" y="2759582"/>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46" name="object 46"/>
            <p:cNvSpPr/>
            <p:nvPr/>
          </p:nvSpPr>
          <p:spPr>
            <a:xfrm>
              <a:off x="7730109" y="2759582"/>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47" name="object 47"/>
            <p:cNvSpPr/>
            <p:nvPr/>
          </p:nvSpPr>
          <p:spPr>
            <a:xfrm>
              <a:off x="8463534" y="4043867"/>
              <a:ext cx="680720" cy="1587500"/>
            </a:xfrm>
            <a:custGeom>
              <a:avLst/>
              <a:gdLst/>
              <a:ahLst/>
              <a:cxnLst/>
              <a:rect l="l" t="t" r="r" b="b"/>
              <a:pathLst>
                <a:path w="680720" h="1587500">
                  <a:moveTo>
                    <a:pt x="680466" y="0"/>
                  </a:moveTo>
                  <a:lnTo>
                    <a:pt x="3937" y="395036"/>
                  </a:lnTo>
                  <a:lnTo>
                    <a:pt x="0" y="1194247"/>
                  </a:lnTo>
                  <a:lnTo>
                    <a:pt x="680466" y="1587131"/>
                  </a:lnTo>
                  <a:lnTo>
                    <a:pt x="680466" y="0"/>
                  </a:lnTo>
                  <a:close/>
                </a:path>
              </a:pathLst>
            </a:custGeom>
            <a:solidFill>
              <a:srgbClr val="FFFFFF">
                <a:alpha val="3921"/>
              </a:srgbClr>
            </a:solidFill>
          </p:spPr>
          <p:txBody>
            <a:bodyPr wrap="square" lIns="0" tIns="0" rIns="0" bIns="0" rtlCol="0"/>
            <a:lstStyle/>
            <a:p>
              <a:endParaRPr/>
            </a:p>
          </p:txBody>
        </p:sp>
        <p:sp>
          <p:nvSpPr>
            <p:cNvPr id="48" name="object 48"/>
            <p:cNvSpPr/>
            <p:nvPr/>
          </p:nvSpPr>
          <p:spPr>
            <a:xfrm>
              <a:off x="8463534" y="4438903"/>
              <a:ext cx="680720" cy="1192530"/>
            </a:xfrm>
            <a:custGeom>
              <a:avLst/>
              <a:gdLst/>
              <a:ahLst/>
              <a:cxnLst/>
              <a:rect l="l" t="t" r="r" b="b"/>
              <a:pathLst>
                <a:path w="680720" h="1192529">
                  <a:moveTo>
                    <a:pt x="680466" y="1192094"/>
                  </a:moveTo>
                  <a:lnTo>
                    <a:pt x="0" y="799211"/>
                  </a:lnTo>
                  <a:lnTo>
                    <a:pt x="3937" y="0"/>
                  </a:lnTo>
                </a:path>
              </a:pathLst>
            </a:custGeom>
            <a:ln w="12700">
              <a:solidFill>
                <a:srgbClr val="FFFFFF"/>
              </a:solidFill>
            </a:ln>
          </p:spPr>
          <p:txBody>
            <a:bodyPr wrap="square" lIns="0" tIns="0" rIns="0" bIns="0" rtlCol="0"/>
            <a:lstStyle/>
            <a:p>
              <a:endParaRPr/>
            </a:p>
          </p:txBody>
        </p:sp>
        <p:sp>
          <p:nvSpPr>
            <p:cNvPr id="49" name="object 49"/>
            <p:cNvSpPr/>
            <p:nvPr/>
          </p:nvSpPr>
          <p:spPr>
            <a:xfrm>
              <a:off x="8463534" y="1895729"/>
              <a:ext cx="680720" cy="1192530"/>
            </a:xfrm>
            <a:custGeom>
              <a:avLst/>
              <a:gdLst/>
              <a:ahLst/>
              <a:cxnLst/>
              <a:rect l="l" t="t" r="r" b="b"/>
              <a:pathLst>
                <a:path w="680720" h="1192530">
                  <a:moveTo>
                    <a:pt x="680466" y="1192119"/>
                  </a:moveTo>
                  <a:lnTo>
                    <a:pt x="0" y="799211"/>
                  </a:lnTo>
                  <a:lnTo>
                    <a:pt x="3937" y="0"/>
                  </a:lnTo>
                </a:path>
              </a:pathLst>
            </a:custGeom>
            <a:ln w="12700">
              <a:solidFill>
                <a:srgbClr val="FFFFFF"/>
              </a:solidFill>
            </a:ln>
          </p:spPr>
          <p:txBody>
            <a:bodyPr wrap="square" lIns="0" tIns="0" rIns="0" bIns="0" rtlCol="0"/>
            <a:lstStyle/>
            <a:p>
              <a:endParaRPr/>
            </a:p>
          </p:txBody>
        </p:sp>
        <p:sp>
          <p:nvSpPr>
            <p:cNvPr id="50" name="object 50"/>
            <p:cNvSpPr/>
            <p:nvPr/>
          </p:nvSpPr>
          <p:spPr>
            <a:xfrm>
              <a:off x="457200" y="333476"/>
              <a:ext cx="8229600" cy="6186170"/>
            </a:xfrm>
            <a:custGeom>
              <a:avLst/>
              <a:gdLst/>
              <a:ahLst/>
              <a:cxnLst/>
              <a:rect l="l" t="t" r="r" b="b"/>
              <a:pathLst>
                <a:path w="8229600" h="6186170">
                  <a:moveTo>
                    <a:pt x="8229600" y="0"/>
                  </a:moveTo>
                  <a:lnTo>
                    <a:pt x="0" y="0"/>
                  </a:lnTo>
                  <a:lnTo>
                    <a:pt x="0" y="6185661"/>
                  </a:lnTo>
                  <a:lnTo>
                    <a:pt x="8229600" y="6185661"/>
                  </a:lnTo>
                  <a:lnTo>
                    <a:pt x="8229600" y="0"/>
                  </a:lnTo>
                  <a:close/>
                </a:path>
              </a:pathLst>
            </a:custGeom>
            <a:solidFill>
              <a:srgbClr val="FFFFFF"/>
            </a:solidFill>
          </p:spPr>
          <p:txBody>
            <a:bodyPr wrap="square" lIns="0" tIns="0" rIns="0" bIns="0" rtlCol="0"/>
            <a:lstStyle/>
            <a:p>
              <a:endParaRPr/>
            </a:p>
          </p:txBody>
        </p:sp>
        <p:sp>
          <p:nvSpPr>
            <p:cNvPr id="51" name="object 51"/>
            <p:cNvSpPr/>
            <p:nvPr/>
          </p:nvSpPr>
          <p:spPr>
            <a:xfrm>
              <a:off x="457200" y="333476"/>
              <a:ext cx="8229600" cy="6186170"/>
            </a:xfrm>
            <a:custGeom>
              <a:avLst/>
              <a:gdLst/>
              <a:ahLst/>
              <a:cxnLst/>
              <a:rect l="l" t="t" r="r" b="b"/>
              <a:pathLst>
                <a:path w="8229600" h="6186170">
                  <a:moveTo>
                    <a:pt x="0" y="6185661"/>
                  </a:moveTo>
                  <a:lnTo>
                    <a:pt x="8229600" y="6185661"/>
                  </a:lnTo>
                  <a:lnTo>
                    <a:pt x="8229600" y="0"/>
                  </a:lnTo>
                  <a:lnTo>
                    <a:pt x="0" y="0"/>
                  </a:lnTo>
                  <a:lnTo>
                    <a:pt x="0" y="6185661"/>
                  </a:lnTo>
                  <a:close/>
                </a:path>
              </a:pathLst>
            </a:custGeom>
            <a:ln w="6350">
              <a:solidFill>
                <a:srgbClr val="000000"/>
              </a:solidFill>
            </a:ln>
          </p:spPr>
          <p:txBody>
            <a:bodyPr wrap="square" lIns="0" tIns="0" rIns="0" bIns="0" rtlCol="0"/>
            <a:lstStyle/>
            <a:p>
              <a:endParaRPr/>
            </a:p>
          </p:txBody>
        </p:sp>
        <p:sp>
          <p:nvSpPr>
            <p:cNvPr id="52" name="object 52"/>
            <p:cNvSpPr/>
            <p:nvPr/>
          </p:nvSpPr>
          <p:spPr>
            <a:xfrm>
              <a:off x="4561205" y="0"/>
              <a:ext cx="3679190" cy="678180"/>
            </a:xfrm>
            <a:custGeom>
              <a:avLst/>
              <a:gdLst/>
              <a:ahLst/>
              <a:cxnLst/>
              <a:rect l="l" t="t" r="r" b="b"/>
              <a:pathLst>
                <a:path w="3679190" h="678180">
                  <a:moveTo>
                    <a:pt x="0" y="677672"/>
                  </a:moveTo>
                  <a:lnTo>
                    <a:pt x="3679062" y="677672"/>
                  </a:lnTo>
                  <a:lnTo>
                    <a:pt x="3679062" y="0"/>
                  </a:lnTo>
                  <a:lnTo>
                    <a:pt x="0" y="0"/>
                  </a:lnTo>
                  <a:lnTo>
                    <a:pt x="0" y="677672"/>
                  </a:lnTo>
                  <a:close/>
                </a:path>
              </a:pathLst>
            </a:custGeom>
            <a:solidFill>
              <a:srgbClr val="F5F5F5"/>
            </a:solidFill>
          </p:spPr>
          <p:txBody>
            <a:bodyPr wrap="square" lIns="0" tIns="0" rIns="0" bIns="0" rtlCol="0"/>
            <a:lstStyle/>
            <a:p>
              <a:endParaRPr/>
            </a:p>
          </p:txBody>
        </p:sp>
        <p:sp>
          <p:nvSpPr>
            <p:cNvPr id="53" name="object 53"/>
            <p:cNvSpPr/>
            <p:nvPr/>
          </p:nvSpPr>
          <p:spPr>
            <a:xfrm>
              <a:off x="4561205" y="0"/>
              <a:ext cx="3679190" cy="678180"/>
            </a:xfrm>
            <a:custGeom>
              <a:avLst/>
              <a:gdLst/>
              <a:ahLst/>
              <a:cxnLst/>
              <a:rect l="l" t="t" r="r" b="b"/>
              <a:pathLst>
                <a:path w="3679190" h="678180">
                  <a:moveTo>
                    <a:pt x="0" y="677672"/>
                  </a:moveTo>
                  <a:lnTo>
                    <a:pt x="3679062" y="677672"/>
                  </a:lnTo>
                  <a:lnTo>
                    <a:pt x="3679062" y="0"/>
                  </a:lnTo>
                </a:path>
                <a:path w="3679190" h="678180">
                  <a:moveTo>
                    <a:pt x="0" y="0"/>
                  </a:moveTo>
                  <a:lnTo>
                    <a:pt x="0" y="677672"/>
                  </a:lnTo>
                </a:path>
              </a:pathLst>
            </a:custGeom>
            <a:ln w="15875">
              <a:solidFill>
                <a:srgbClr val="74A40F"/>
              </a:solidFill>
            </a:ln>
          </p:spPr>
          <p:txBody>
            <a:bodyPr wrap="square" lIns="0" tIns="0" rIns="0" bIns="0" rtlCol="0"/>
            <a:lstStyle/>
            <a:p>
              <a:endParaRPr/>
            </a:p>
          </p:txBody>
        </p:sp>
        <p:sp>
          <p:nvSpPr>
            <p:cNvPr id="54" name="object 54"/>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grpSp>
      <p:sp>
        <p:nvSpPr>
          <p:cNvPr id="55" name="object 55"/>
          <p:cNvSpPr txBox="1">
            <a:spLocks noGrp="1"/>
          </p:cNvSpPr>
          <p:nvPr>
            <p:ph type="title"/>
          </p:nvPr>
        </p:nvSpPr>
        <p:spPr>
          <a:prstGeom prst="rect">
            <a:avLst/>
          </a:prstGeom>
        </p:spPr>
        <p:txBody>
          <a:bodyPr vert="horz" wrap="square" lIns="0" tIns="320675" rIns="0" bIns="0" rtlCol="0">
            <a:spAutoFit/>
          </a:bodyPr>
          <a:lstStyle/>
          <a:p>
            <a:pPr marL="12700">
              <a:lnSpc>
                <a:spcPct val="100000"/>
              </a:lnSpc>
              <a:spcBef>
                <a:spcPts val="100"/>
              </a:spcBef>
            </a:pPr>
            <a:r>
              <a:rPr dirty="0"/>
              <a:t>4.</a:t>
            </a:r>
            <a:r>
              <a:rPr spc="-25" dirty="0"/>
              <a:t> </a:t>
            </a:r>
            <a:r>
              <a:rPr dirty="0"/>
              <a:t>Les</a:t>
            </a:r>
            <a:r>
              <a:rPr spc="-30" dirty="0"/>
              <a:t> </a:t>
            </a:r>
            <a:r>
              <a:rPr dirty="0"/>
              <a:t>effets</a:t>
            </a:r>
            <a:r>
              <a:rPr spc="-35" dirty="0"/>
              <a:t> </a:t>
            </a:r>
            <a:r>
              <a:rPr dirty="0"/>
              <a:t>de</a:t>
            </a:r>
            <a:r>
              <a:rPr spc="-25" dirty="0"/>
              <a:t> </a:t>
            </a:r>
            <a:r>
              <a:rPr dirty="0"/>
              <a:t>la</a:t>
            </a:r>
            <a:r>
              <a:rPr spc="-20" dirty="0"/>
              <a:t> </a:t>
            </a:r>
            <a:r>
              <a:rPr dirty="0"/>
              <a:t>pollution</a:t>
            </a:r>
            <a:r>
              <a:rPr spc="-55" dirty="0"/>
              <a:t> </a:t>
            </a:r>
            <a:r>
              <a:rPr dirty="0"/>
              <a:t>atmosphérique</a:t>
            </a:r>
            <a:r>
              <a:rPr spc="-40" dirty="0"/>
              <a:t> </a:t>
            </a:r>
            <a:r>
              <a:rPr spc="-50" dirty="0"/>
              <a:t>:</a:t>
            </a:r>
          </a:p>
        </p:txBody>
      </p:sp>
      <p:sp>
        <p:nvSpPr>
          <p:cNvPr id="56" name="object 56"/>
          <p:cNvSpPr/>
          <p:nvPr/>
        </p:nvSpPr>
        <p:spPr>
          <a:xfrm>
            <a:off x="751382" y="773175"/>
            <a:ext cx="7329170" cy="26034"/>
          </a:xfrm>
          <a:custGeom>
            <a:avLst/>
            <a:gdLst/>
            <a:ahLst/>
            <a:cxnLst/>
            <a:rect l="l" t="t" r="r" b="b"/>
            <a:pathLst>
              <a:path w="7329170" h="26034">
                <a:moveTo>
                  <a:pt x="7328865" y="0"/>
                </a:moveTo>
                <a:lnTo>
                  <a:pt x="2046681" y="0"/>
                </a:lnTo>
                <a:lnTo>
                  <a:pt x="1118616" y="0"/>
                </a:lnTo>
                <a:lnTo>
                  <a:pt x="0" y="0"/>
                </a:lnTo>
                <a:lnTo>
                  <a:pt x="0" y="25908"/>
                </a:lnTo>
                <a:lnTo>
                  <a:pt x="1118565" y="25908"/>
                </a:lnTo>
                <a:lnTo>
                  <a:pt x="2046681" y="25908"/>
                </a:lnTo>
                <a:lnTo>
                  <a:pt x="7328865" y="25908"/>
                </a:lnTo>
                <a:lnTo>
                  <a:pt x="7328865" y="0"/>
                </a:lnTo>
                <a:close/>
              </a:path>
            </a:pathLst>
          </a:custGeom>
          <a:solidFill>
            <a:srgbClr val="FF0000"/>
          </a:solidFill>
        </p:spPr>
        <p:txBody>
          <a:bodyPr wrap="square" lIns="0" tIns="0" rIns="0" bIns="0" rtlCol="0"/>
          <a:lstStyle/>
          <a:p>
            <a:endParaRPr/>
          </a:p>
        </p:txBody>
      </p:sp>
      <p:sp>
        <p:nvSpPr>
          <p:cNvPr id="57" name="object 57"/>
          <p:cNvSpPr txBox="1"/>
          <p:nvPr/>
        </p:nvSpPr>
        <p:spPr>
          <a:xfrm>
            <a:off x="357162" y="1214386"/>
            <a:ext cx="2714625" cy="1134110"/>
          </a:xfrm>
          <a:prstGeom prst="rect">
            <a:avLst/>
          </a:prstGeom>
          <a:solidFill>
            <a:srgbClr val="ACA497"/>
          </a:solidFill>
        </p:spPr>
        <p:txBody>
          <a:bodyPr vert="horz" wrap="square" lIns="0" tIns="18415" rIns="0" bIns="0" rtlCol="0">
            <a:spAutoFit/>
          </a:bodyPr>
          <a:lstStyle/>
          <a:p>
            <a:pPr marL="139065" marR="133985" indent="533400">
              <a:lnSpc>
                <a:spcPts val="4320"/>
              </a:lnSpc>
              <a:spcBef>
                <a:spcPts val="145"/>
              </a:spcBef>
            </a:pPr>
            <a:r>
              <a:rPr sz="2400" b="1" spc="-10" dirty="0">
                <a:latin typeface="Times New Roman"/>
                <a:cs typeface="Times New Roman"/>
              </a:rPr>
              <a:t>Problèmes environnementaux</a:t>
            </a:r>
            <a:endParaRPr sz="2400">
              <a:latin typeface="Times New Roman"/>
              <a:cs typeface="Times New Roman"/>
            </a:endParaRPr>
          </a:p>
        </p:txBody>
      </p:sp>
      <p:grpSp>
        <p:nvGrpSpPr>
          <p:cNvPr id="58" name="object 58"/>
          <p:cNvGrpSpPr/>
          <p:nvPr/>
        </p:nvGrpSpPr>
        <p:grpSpPr>
          <a:xfrm>
            <a:off x="995337" y="2495550"/>
            <a:ext cx="2438400" cy="410209"/>
            <a:chOff x="995337" y="2495550"/>
            <a:chExt cx="2438400" cy="410209"/>
          </a:xfrm>
        </p:grpSpPr>
        <p:sp>
          <p:nvSpPr>
            <p:cNvPr id="59" name="object 59"/>
            <p:cNvSpPr/>
            <p:nvPr/>
          </p:nvSpPr>
          <p:spPr>
            <a:xfrm>
              <a:off x="1000099" y="2500312"/>
              <a:ext cx="2428875" cy="400685"/>
            </a:xfrm>
            <a:custGeom>
              <a:avLst/>
              <a:gdLst/>
              <a:ahLst/>
              <a:cxnLst/>
              <a:rect l="l" t="t" r="r" b="b"/>
              <a:pathLst>
                <a:path w="2428875" h="400685">
                  <a:moveTo>
                    <a:pt x="2428875" y="0"/>
                  </a:moveTo>
                  <a:lnTo>
                    <a:pt x="0" y="0"/>
                  </a:lnTo>
                  <a:lnTo>
                    <a:pt x="0" y="400113"/>
                  </a:lnTo>
                  <a:lnTo>
                    <a:pt x="2428875" y="400113"/>
                  </a:lnTo>
                  <a:lnTo>
                    <a:pt x="2428875" y="0"/>
                  </a:lnTo>
                  <a:close/>
                </a:path>
              </a:pathLst>
            </a:custGeom>
            <a:solidFill>
              <a:srgbClr val="FFEBD2"/>
            </a:solidFill>
          </p:spPr>
          <p:txBody>
            <a:bodyPr wrap="square" lIns="0" tIns="0" rIns="0" bIns="0" rtlCol="0"/>
            <a:lstStyle/>
            <a:p>
              <a:endParaRPr/>
            </a:p>
          </p:txBody>
        </p:sp>
        <p:sp>
          <p:nvSpPr>
            <p:cNvPr id="60" name="object 60"/>
            <p:cNvSpPr/>
            <p:nvPr/>
          </p:nvSpPr>
          <p:spPr>
            <a:xfrm>
              <a:off x="1000099" y="2500312"/>
              <a:ext cx="2428875" cy="400685"/>
            </a:xfrm>
            <a:custGeom>
              <a:avLst/>
              <a:gdLst/>
              <a:ahLst/>
              <a:cxnLst/>
              <a:rect l="l" t="t" r="r" b="b"/>
              <a:pathLst>
                <a:path w="2428875" h="400685">
                  <a:moveTo>
                    <a:pt x="0" y="400113"/>
                  </a:moveTo>
                  <a:lnTo>
                    <a:pt x="2428875" y="400113"/>
                  </a:lnTo>
                  <a:lnTo>
                    <a:pt x="2428875" y="0"/>
                  </a:lnTo>
                  <a:lnTo>
                    <a:pt x="0" y="0"/>
                  </a:lnTo>
                  <a:lnTo>
                    <a:pt x="0" y="400113"/>
                  </a:lnTo>
                  <a:close/>
                </a:path>
              </a:pathLst>
            </a:custGeom>
            <a:ln w="9525">
              <a:solidFill>
                <a:srgbClr val="999673"/>
              </a:solidFill>
            </a:ln>
          </p:spPr>
          <p:txBody>
            <a:bodyPr wrap="square" lIns="0" tIns="0" rIns="0" bIns="0" rtlCol="0"/>
            <a:lstStyle/>
            <a:p>
              <a:endParaRPr/>
            </a:p>
          </p:txBody>
        </p:sp>
      </p:grpSp>
      <p:sp>
        <p:nvSpPr>
          <p:cNvPr id="61" name="object 61"/>
          <p:cNvSpPr txBox="1"/>
          <p:nvPr/>
        </p:nvSpPr>
        <p:spPr>
          <a:xfrm>
            <a:off x="1079093" y="2524760"/>
            <a:ext cx="1661160" cy="330835"/>
          </a:xfrm>
          <a:prstGeom prst="rect">
            <a:avLst/>
          </a:prstGeom>
        </p:spPr>
        <p:txBody>
          <a:bodyPr vert="horz" wrap="square" lIns="0" tIns="13335" rIns="0" bIns="0" rtlCol="0">
            <a:spAutoFit/>
          </a:bodyPr>
          <a:lstStyle/>
          <a:p>
            <a:pPr marL="12700">
              <a:lnSpc>
                <a:spcPct val="100000"/>
              </a:lnSpc>
              <a:spcBef>
                <a:spcPts val="105"/>
              </a:spcBef>
            </a:pPr>
            <a:r>
              <a:rPr sz="2000" b="1" spc="-20" dirty="0">
                <a:latin typeface="Times New Roman"/>
                <a:cs typeface="Times New Roman"/>
              </a:rPr>
              <a:t>L’effet</a:t>
            </a:r>
            <a:r>
              <a:rPr sz="2000" b="1" spc="-60" dirty="0">
                <a:latin typeface="Times New Roman"/>
                <a:cs typeface="Times New Roman"/>
              </a:rPr>
              <a:t> </a:t>
            </a:r>
            <a:r>
              <a:rPr sz="2000" b="1" dirty="0">
                <a:latin typeface="Times New Roman"/>
                <a:cs typeface="Times New Roman"/>
              </a:rPr>
              <a:t>de</a:t>
            </a:r>
            <a:r>
              <a:rPr sz="2000" b="1" spc="-35" dirty="0">
                <a:latin typeface="Times New Roman"/>
                <a:cs typeface="Times New Roman"/>
              </a:rPr>
              <a:t> </a:t>
            </a:r>
            <a:r>
              <a:rPr sz="2000" b="1" spc="-20" dirty="0">
                <a:latin typeface="Times New Roman"/>
                <a:cs typeface="Times New Roman"/>
              </a:rPr>
              <a:t>serre</a:t>
            </a:r>
            <a:endParaRPr sz="2000">
              <a:latin typeface="Times New Roman"/>
              <a:cs typeface="Times New Roman"/>
            </a:endParaRPr>
          </a:p>
        </p:txBody>
      </p:sp>
      <p:grpSp>
        <p:nvGrpSpPr>
          <p:cNvPr id="62" name="object 62"/>
          <p:cNvGrpSpPr/>
          <p:nvPr/>
        </p:nvGrpSpPr>
        <p:grpSpPr>
          <a:xfrm>
            <a:off x="995337" y="3138449"/>
            <a:ext cx="2438400" cy="1025525"/>
            <a:chOff x="995337" y="3138449"/>
            <a:chExt cx="2438400" cy="1025525"/>
          </a:xfrm>
        </p:grpSpPr>
        <p:sp>
          <p:nvSpPr>
            <p:cNvPr id="63" name="object 63"/>
            <p:cNvSpPr/>
            <p:nvPr/>
          </p:nvSpPr>
          <p:spPr>
            <a:xfrm>
              <a:off x="1000099" y="3143211"/>
              <a:ext cx="2428875" cy="1016000"/>
            </a:xfrm>
            <a:custGeom>
              <a:avLst/>
              <a:gdLst/>
              <a:ahLst/>
              <a:cxnLst/>
              <a:rect l="l" t="t" r="r" b="b"/>
              <a:pathLst>
                <a:path w="2428875" h="1016000">
                  <a:moveTo>
                    <a:pt x="2428875" y="0"/>
                  </a:moveTo>
                  <a:lnTo>
                    <a:pt x="0" y="0"/>
                  </a:lnTo>
                  <a:lnTo>
                    <a:pt x="0" y="1015657"/>
                  </a:lnTo>
                  <a:lnTo>
                    <a:pt x="2428875" y="1015657"/>
                  </a:lnTo>
                  <a:lnTo>
                    <a:pt x="2428875" y="0"/>
                  </a:lnTo>
                  <a:close/>
                </a:path>
              </a:pathLst>
            </a:custGeom>
            <a:solidFill>
              <a:srgbClr val="FFEBD2"/>
            </a:solidFill>
          </p:spPr>
          <p:txBody>
            <a:bodyPr wrap="square" lIns="0" tIns="0" rIns="0" bIns="0" rtlCol="0"/>
            <a:lstStyle/>
            <a:p>
              <a:endParaRPr/>
            </a:p>
          </p:txBody>
        </p:sp>
        <p:sp>
          <p:nvSpPr>
            <p:cNvPr id="64" name="object 64"/>
            <p:cNvSpPr/>
            <p:nvPr/>
          </p:nvSpPr>
          <p:spPr>
            <a:xfrm>
              <a:off x="1000099" y="3143211"/>
              <a:ext cx="2428875" cy="1016000"/>
            </a:xfrm>
            <a:custGeom>
              <a:avLst/>
              <a:gdLst/>
              <a:ahLst/>
              <a:cxnLst/>
              <a:rect l="l" t="t" r="r" b="b"/>
              <a:pathLst>
                <a:path w="2428875" h="1016000">
                  <a:moveTo>
                    <a:pt x="0" y="1015657"/>
                  </a:moveTo>
                  <a:lnTo>
                    <a:pt x="2428875" y="1015657"/>
                  </a:lnTo>
                  <a:lnTo>
                    <a:pt x="2428875" y="0"/>
                  </a:lnTo>
                  <a:lnTo>
                    <a:pt x="0" y="0"/>
                  </a:lnTo>
                  <a:lnTo>
                    <a:pt x="0" y="1015657"/>
                  </a:lnTo>
                  <a:close/>
                </a:path>
              </a:pathLst>
            </a:custGeom>
            <a:ln w="9525">
              <a:solidFill>
                <a:srgbClr val="999673"/>
              </a:solidFill>
            </a:ln>
          </p:spPr>
          <p:txBody>
            <a:bodyPr wrap="square" lIns="0" tIns="0" rIns="0" bIns="0" rtlCol="0"/>
            <a:lstStyle/>
            <a:p>
              <a:endParaRPr/>
            </a:p>
          </p:txBody>
        </p:sp>
      </p:grpSp>
      <p:sp>
        <p:nvSpPr>
          <p:cNvPr id="65" name="object 65"/>
          <p:cNvSpPr txBox="1"/>
          <p:nvPr/>
        </p:nvSpPr>
        <p:spPr>
          <a:xfrm>
            <a:off x="1079093" y="3113633"/>
            <a:ext cx="1872614" cy="939800"/>
          </a:xfrm>
          <a:prstGeom prst="rect">
            <a:avLst/>
          </a:prstGeom>
        </p:spPr>
        <p:txBody>
          <a:bodyPr vert="horz" wrap="square" lIns="0" tIns="12700" rIns="0" bIns="0" rtlCol="0">
            <a:spAutoFit/>
          </a:bodyPr>
          <a:lstStyle/>
          <a:p>
            <a:pPr marL="12700" marR="5080">
              <a:lnSpc>
                <a:spcPct val="150000"/>
              </a:lnSpc>
              <a:spcBef>
                <a:spcPts val="100"/>
              </a:spcBef>
            </a:pPr>
            <a:r>
              <a:rPr sz="2000" b="1" dirty="0">
                <a:latin typeface="Times New Roman"/>
                <a:cs typeface="Times New Roman"/>
              </a:rPr>
              <a:t>Destruction</a:t>
            </a:r>
            <a:r>
              <a:rPr sz="2000" b="1" spc="-40" dirty="0">
                <a:latin typeface="Times New Roman"/>
                <a:cs typeface="Times New Roman"/>
              </a:rPr>
              <a:t> </a:t>
            </a:r>
            <a:r>
              <a:rPr sz="2000" b="1" dirty="0">
                <a:latin typeface="Times New Roman"/>
                <a:cs typeface="Times New Roman"/>
              </a:rPr>
              <a:t>de</a:t>
            </a:r>
            <a:r>
              <a:rPr sz="2000" b="1" spc="-5" dirty="0">
                <a:latin typeface="Times New Roman"/>
                <a:cs typeface="Times New Roman"/>
              </a:rPr>
              <a:t> </a:t>
            </a:r>
            <a:r>
              <a:rPr sz="2000" b="1" spc="-25" dirty="0">
                <a:latin typeface="Times New Roman"/>
                <a:cs typeface="Times New Roman"/>
              </a:rPr>
              <a:t>la </a:t>
            </a:r>
            <a:r>
              <a:rPr sz="2000" b="1" dirty="0">
                <a:latin typeface="Times New Roman"/>
                <a:cs typeface="Times New Roman"/>
              </a:rPr>
              <a:t>couche</a:t>
            </a:r>
            <a:r>
              <a:rPr sz="2000" b="1" spc="-15" dirty="0">
                <a:latin typeface="Times New Roman"/>
                <a:cs typeface="Times New Roman"/>
              </a:rPr>
              <a:t> </a:t>
            </a:r>
            <a:r>
              <a:rPr sz="2000" b="1" spc="-10" dirty="0">
                <a:latin typeface="Times New Roman"/>
                <a:cs typeface="Times New Roman"/>
              </a:rPr>
              <a:t>d’ozone</a:t>
            </a:r>
            <a:endParaRPr sz="2000">
              <a:latin typeface="Times New Roman"/>
              <a:cs typeface="Times New Roman"/>
            </a:endParaRPr>
          </a:p>
        </p:txBody>
      </p:sp>
      <p:grpSp>
        <p:nvGrpSpPr>
          <p:cNvPr id="66" name="object 66"/>
          <p:cNvGrpSpPr/>
          <p:nvPr/>
        </p:nvGrpSpPr>
        <p:grpSpPr>
          <a:xfrm>
            <a:off x="995337" y="4424426"/>
            <a:ext cx="2438400" cy="410209"/>
            <a:chOff x="995337" y="4424426"/>
            <a:chExt cx="2438400" cy="410209"/>
          </a:xfrm>
        </p:grpSpPr>
        <p:sp>
          <p:nvSpPr>
            <p:cNvPr id="67" name="object 67"/>
            <p:cNvSpPr/>
            <p:nvPr/>
          </p:nvSpPr>
          <p:spPr>
            <a:xfrm>
              <a:off x="1000099" y="4429188"/>
              <a:ext cx="2428875" cy="400685"/>
            </a:xfrm>
            <a:custGeom>
              <a:avLst/>
              <a:gdLst/>
              <a:ahLst/>
              <a:cxnLst/>
              <a:rect l="l" t="t" r="r" b="b"/>
              <a:pathLst>
                <a:path w="2428875" h="400685">
                  <a:moveTo>
                    <a:pt x="2428875" y="0"/>
                  </a:moveTo>
                  <a:lnTo>
                    <a:pt x="0" y="0"/>
                  </a:lnTo>
                  <a:lnTo>
                    <a:pt x="0" y="400113"/>
                  </a:lnTo>
                  <a:lnTo>
                    <a:pt x="2428875" y="400113"/>
                  </a:lnTo>
                  <a:lnTo>
                    <a:pt x="2428875" y="0"/>
                  </a:lnTo>
                  <a:close/>
                </a:path>
              </a:pathLst>
            </a:custGeom>
            <a:solidFill>
              <a:srgbClr val="FFEBD2"/>
            </a:solidFill>
          </p:spPr>
          <p:txBody>
            <a:bodyPr wrap="square" lIns="0" tIns="0" rIns="0" bIns="0" rtlCol="0"/>
            <a:lstStyle/>
            <a:p>
              <a:endParaRPr/>
            </a:p>
          </p:txBody>
        </p:sp>
        <p:sp>
          <p:nvSpPr>
            <p:cNvPr id="68" name="object 68"/>
            <p:cNvSpPr/>
            <p:nvPr/>
          </p:nvSpPr>
          <p:spPr>
            <a:xfrm>
              <a:off x="1000099" y="4429188"/>
              <a:ext cx="2428875" cy="400685"/>
            </a:xfrm>
            <a:custGeom>
              <a:avLst/>
              <a:gdLst/>
              <a:ahLst/>
              <a:cxnLst/>
              <a:rect l="l" t="t" r="r" b="b"/>
              <a:pathLst>
                <a:path w="2428875" h="400685">
                  <a:moveTo>
                    <a:pt x="0" y="400113"/>
                  </a:moveTo>
                  <a:lnTo>
                    <a:pt x="2428875" y="400113"/>
                  </a:lnTo>
                  <a:lnTo>
                    <a:pt x="2428875" y="0"/>
                  </a:lnTo>
                  <a:lnTo>
                    <a:pt x="0" y="0"/>
                  </a:lnTo>
                  <a:lnTo>
                    <a:pt x="0" y="400113"/>
                  </a:lnTo>
                  <a:close/>
                </a:path>
              </a:pathLst>
            </a:custGeom>
            <a:ln w="9525">
              <a:solidFill>
                <a:srgbClr val="999673"/>
              </a:solidFill>
            </a:ln>
          </p:spPr>
          <p:txBody>
            <a:bodyPr wrap="square" lIns="0" tIns="0" rIns="0" bIns="0" rtlCol="0"/>
            <a:lstStyle/>
            <a:p>
              <a:endParaRPr/>
            </a:p>
          </p:txBody>
        </p:sp>
      </p:grpSp>
      <p:sp>
        <p:nvSpPr>
          <p:cNvPr id="69" name="object 69"/>
          <p:cNvSpPr txBox="1"/>
          <p:nvPr/>
        </p:nvSpPr>
        <p:spPr>
          <a:xfrm>
            <a:off x="1079093" y="4453838"/>
            <a:ext cx="1952625" cy="331470"/>
          </a:xfrm>
          <a:prstGeom prst="rect">
            <a:avLst/>
          </a:prstGeom>
        </p:spPr>
        <p:txBody>
          <a:bodyPr vert="horz" wrap="square" lIns="0" tIns="13335" rIns="0" bIns="0" rtlCol="0">
            <a:spAutoFit/>
          </a:bodyPr>
          <a:lstStyle/>
          <a:p>
            <a:pPr marL="12700">
              <a:lnSpc>
                <a:spcPct val="100000"/>
              </a:lnSpc>
              <a:spcBef>
                <a:spcPts val="105"/>
              </a:spcBef>
            </a:pPr>
            <a:r>
              <a:rPr sz="2000" b="1" dirty="0">
                <a:latin typeface="Times New Roman"/>
                <a:cs typeface="Times New Roman"/>
              </a:rPr>
              <a:t>Les</a:t>
            </a:r>
            <a:r>
              <a:rPr sz="2000" b="1" spc="-20" dirty="0">
                <a:latin typeface="Times New Roman"/>
                <a:cs typeface="Times New Roman"/>
              </a:rPr>
              <a:t> </a:t>
            </a:r>
            <a:r>
              <a:rPr sz="2000" b="1" dirty="0">
                <a:latin typeface="Times New Roman"/>
                <a:cs typeface="Times New Roman"/>
              </a:rPr>
              <a:t>pluies</a:t>
            </a:r>
            <a:r>
              <a:rPr sz="2000" b="1" spc="-35" dirty="0">
                <a:latin typeface="Times New Roman"/>
                <a:cs typeface="Times New Roman"/>
              </a:rPr>
              <a:t> </a:t>
            </a:r>
            <a:r>
              <a:rPr sz="2000" b="1" spc="-10" dirty="0">
                <a:latin typeface="Times New Roman"/>
                <a:cs typeface="Times New Roman"/>
              </a:rPr>
              <a:t>acides</a:t>
            </a:r>
            <a:r>
              <a:rPr sz="2000" b="1" u="sng" spc="500" dirty="0">
                <a:uFill>
                  <a:solidFill>
                    <a:srgbClr val="000000"/>
                  </a:solidFill>
                </a:uFill>
                <a:latin typeface="Times New Roman"/>
                <a:cs typeface="Times New Roman"/>
              </a:rPr>
              <a:t> </a:t>
            </a:r>
            <a:endParaRPr sz="2000">
              <a:latin typeface="Times New Roman"/>
              <a:cs typeface="Times New Roman"/>
            </a:endParaRPr>
          </a:p>
        </p:txBody>
      </p:sp>
      <p:grpSp>
        <p:nvGrpSpPr>
          <p:cNvPr id="70" name="object 70"/>
          <p:cNvGrpSpPr/>
          <p:nvPr/>
        </p:nvGrpSpPr>
        <p:grpSpPr>
          <a:xfrm>
            <a:off x="995337" y="4995926"/>
            <a:ext cx="2438400" cy="410209"/>
            <a:chOff x="995337" y="4995926"/>
            <a:chExt cx="2438400" cy="410209"/>
          </a:xfrm>
        </p:grpSpPr>
        <p:sp>
          <p:nvSpPr>
            <p:cNvPr id="71" name="object 71"/>
            <p:cNvSpPr/>
            <p:nvPr/>
          </p:nvSpPr>
          <p:spPr>
            <a:xfrm>
              <a:off x="1000099" y="5000688"/>
              <a:ext cx="2428875" cy="400685"/>
            </a:xfrm>
            <a:custGeom>
              <a:avLst/>
              <a:gdLst/>
              <a:ahLst/>
              <a:cxnLst/>
              <a:rect l="l" t="t" r="r" b="b"/>
              <a:pathLst>
                <a:path w="2428875" h="400685">
                  <a:moveTo>
                    <a:pt x="2428875" y="0"/>
                  </a:moveTo>
                  <a:lnTo>
                    <a:pt x="0" y="0"/>
                  </a:lnTo>
                  <a:lnTo>
                    <a:pt x="0" y="400113"/>
                  </a:lnTo>
                  <a:lnTo>
                    <a:pt x="2428875" y="400113"/>
                  </a:lnTo>
                  <a:lnTo>
                    <a:pt x="2428875" y="0"/>
                  </a:lnTo>
                  <a:close/>
                </a:path>
              </a:pathLst>
            </a:custGeom>
            <a:solidFill>
              <a:srgbClr val="FFEBD2"/>
            </a:solidFill>
          </p:spPr>
          <p:txBody>
            <a:bodyPr wrap="square" lIns="0" tIns="0" rIns="0" bIns="0" rtlCol="0"/>
            <a:lstStyle/>
            <a:p>
              <a:endParaRPr/>
            </a:p>
          </p:txBody>
        </p:sp>
        <p:sp>
          <p:nvSpPr>
            <p:cNvPr id="72" name="object 72"/>
            <p:cNvSpPr/>
            <p:nvPr/>
          </p:nvSpPr>
          <p:spPr>
            <a:xfrm>
              <a:off x="1000099" y="5000688"/>
              <a:ext cx="2428875" cy="400685"/>
            </a:xfrm>
            <a:custGeom>
              <a:avLst/>
              <a:gdLst/>
              <a:ahLst/>
              <a:cxnLst/>
              <a:rect l="l" t="t" r="r" b="b"/>
              <a:pathLst>
                <a:path w="2428875" h="400685">
                  <a:moveTo>
                    <a:pt x="0" y="400113"/>
                  </a:moveTo>
                  <a:lnTo>
                    <a:pt x="2428875" y="400113"/>
                  </a:lnTo>
                  <a:lnTo>
                    <a:pt x="2428875" y="0"/>
                  </a:lnTo>
                  <a:lnTo>
                    <a:pt x="0" y="0"/>
                  </a:lnTo>
                  <a:lnTo>
                    <a:pt x="0" y="400113"/>
                  </a:lnTo>
                  <a:close/>
                </a:path>
              </a:pathLst>
            </a:custGeom>
            <a:ln w="9524">
              <a:solidFill>
                <a:srgbClr val="999673"/>
              </a:solidFill>
            </a:ln>
          </p:spPr>
          <p:txBody>
            <a:bodyPr wrap="square" lIns="0" tIns="0" rIns="0" bIns="0" rtlCol="0"/>
            <a:lstStyle/>
            <a:p>
              <a:endParaRPr/>
            </a:p>
          </p:txBody>
        </p:sp>
      </p:grpSp>
      <p:sp>
        <p:nvSpPr>
          <p:cNvPr id="73" name="object 73"/>
          <p:cNvSpPr txBox="1"/>
          <p:nvPr/>
        </p:nvSpPr>
        <p:spPr>
          <a:xfrm>
            <a:off x="1143101" y="5025644"/>
            <a:ext cx="1728470"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Times New Roman"/>
                <a:cs typeface="Times New Roman"/>
              </a:rPr>
              <a:t>La</a:t>
            </a:r>
            <a:r>
              <a:rPr sz="2000" b="1" spc="-10" dirty="0">
                <a:latin typeface="Times New Roman"/>
                <a:cs typeface="Times New Roman"/>
              </a:rPr>
              <a:t> photochimie</a:t>
            </a:r>
            <a:endParaRPr sz="2000">
              <a:latin typeface="Times New Roman"/>
              <a:cs typeface="Times New Roman"/>
            </a:endParaRPr>
          </a:p>
        </p:txBody>
      </p:sp>
      <p:grpSp>
        <p:nvGrpSpPr>
          <p:cNvPr id="74" name="object 74"/>
          <p:cNvGrpSpPr/>
          <p:nvPr/>
        </p:nvGrpSpPr>
        <p:grpSpPr>
          <a:xfrm>
            <a:off x="995337" y="5495937"/>
            <a:ext cx="2438400" cy="970280"/>
            <a:chOff x="995337" y="5495937"/>
            <a:chExt cx="2438400" cy="970280"/>
          </a:xfrm>
        </p:grpSpPr>
        <p:sp>
          <p:nvSpPr>
            <p:cNvPr id="75" name="object 75"/>
            <p:cNvSpPr/>
            <p:nvPr/>
          </p:nvSpPr>
          <p:spPr>
            <a:xfrm>
              <a:off x="1000099" y="5500700"/>
              <a:ext cx="2428875" cy="960755"/>
            </a:xfrm>
            <a:custGeom>
              <a:avLst/>
              <a:gdLst/>
              <a:ahLst/>
              <a:cxnLst/>
              <a:rect l="l" t="t" r="r" b="b"/>
              <a:pathLst>
                <a:path w="2428875" h="960754">
                  <a:moveTo>
                    <a:pt x="2428875" y="0"/>
                  </a:moveTo>
                  <a:lnTo>
                    <a:pt x="0" y="0"/>
                  </a:lnTo>
                  <a:lnTo>
                    <a:pt x="0" y="960323"/>
                  </a:lnTo>
                  <a:lnTo>
                    <a:pt x="2428875" y="960323"/>
                  </a:lnTo>
                  <a:lnTo>
                    <a:pt x="2428875" y="0"/>
                  </a:lnTo>
                  <a:close/>
                </a:path>
              </a:pathLst>
            </a:custGeom>
            <a:solidFill>
              <a:srgbClr val="FFEBD2"/>
            </a:solidFill>
          </p:spPr>
          <p:txBody>
            <a:bodyPr wrap="square" lIns="0" tIns="0" rIns="0" bIns="0" rtlCol="0"/>
            <a:lstStyle/>
            <a:p>
              <a:endParaRPr/>
            </a:p>
          </p:txBody>
        </p:sp>
        <p:sp>
          <p:nvSpPr>
            <p:cNvPr id="76" name="object 76"/>
            <p:cNvSpPr/>
            <p:nvPr/>
          </p:nvSpPr>
          <p:spPr>
            <a:xfrm>
              <a:off x="1000099" y="5500700"/>
              <a:ext cx="2428875" cy="960755"/>
            </a:xfrm>
            <a:custGeom>
              <a:avLst/>
              <a:gdLst/>
              <a:ahLst/>
              <a:cxnLst/>
              <a:rect l="l" t="t" r="r" b="b"/>
              <a:pathLst>
                <a:path w="2428875" h="960754">
                  <a:moveTo>
                    <a:pt x="0" y="960323"/>
                  </a:moveTo>
                  <a:lnTo>
                    <a:pt x="2428875" y="960323"/>
                  </a:lnTo>
                  <a:lnTo>
                    <a:pt x="2428875" y="0"/>
                  </a:lnTo>
                  <a:lnTo>
                    <a:pt x="0" y="0"/>
                  </a:lnTo>
                  <a:lnTo>
                    <a:pt x="0" y="960323"/>
                  </a:lnTo>
                  <a:close/>
                </a:path>
              </a:pathLst>
            </a:custGeom>
            <a:ln w="9524">
              <a:solidFill>
                <a:srgbClr val="999673"/>
              </a:solidFill>
            </a:ln>
          </p:spPr>
          <p:txBody>
            <a:bodyPr wrap="square" lIns="0" tIns="0" rIns="0" bIns="0" rtlCol="0"/>
            <a:lstStyle/>
            <a:p>
              <a:endParaRPr/>
            </a:p>
          </p:txBody>
        </p:sp>
      </p:grpSp>
      <p:sp>
        <p:nvSpPr>
          <p:cNvPr id="77" name="object 77"/>
          <p:cNvSpPr txBox="1"/>
          <p:nvPr/>
        </p:nvSpPr>
        <p:spPr>
          <a:xfrm>
            <a:off x="1079093" y="5471566"/>
            <a:ext cx="1796414" cy="939800"/>
          </a:xfrm>
          <a:prstGeom prst="rect">
            <a:avLst/>
          </a:prstGeom>
        </p:spPr>
        <p:txBody>
          <a:bodyPr vert="horz" wrap="square" lIns="0" tIns="12700" rIns="0" bIns="0" rtlCol="0">
            <a:spAutoFit/>
          </a:bodyPr>
          <a:lstStyle/>
          <a:p>
            <a:pPr marL="12700" marR="5080">
              <a:lnSpc>
                <a:spcPct val="150000"/>
              </a:lnSpc>
              <a:spcBef>
                <a:spcPts val="100"/>
              </a:spcBef>
            </a:pPr>
            <a:r>
              <a:rPr sz="2000" b="1" dirty="0">
                <a:latin typeface="Times New Roman"/>
                <a:cs typeface="Times New Roman"/>
              </a:rPr>
              <a:t>Le</a:t>
            </a:r>
            <a:r>
              <a:rPr sz="2000" b="1" spc="-5" dirty="0">
                <a:latin typeface="Times New Roman"/>
                <a:cs typeface="Times New Roman"/>
              </a:rPr>
              <a:t> </a:t>
            </a:r>
            <a:r>
              <a:rPr sz="2000" b="1" dirty="0">
                <a:latin typeface="Times New Roman"/>
                <a:cs typeface="Times New Roman"/>
              </a:rPr>
              <a:t>dôme</a:t>
            </a:r>
            <a:r>
              <a:rPr sz="2000" b="1" spc="-20" dirty="0">
                <a:latin typeface="Times New Roman"/>
                <a:cs typeface="Times New Roman"/>
              </a:rPr>
              <a:t> </a:t>
            </a:r>
            <a:r>
              <a:rPr sz="2000" b="1" spc="-25" dirty="0">
                <a:latin typeface="Times New Roman"/>
                <a:cs typeface="Times New Roman"/>
              </a:rPr>
              <a:t>de </a:t>
            </a:r>
            <a:r>
              <a:rPr sz="2000" b="1" dirty="0">
                <a:latin typeface="Times New Roman"/>
                <a:cs typeface="Times New Roman"/>
              </a:rPr>
              <a:t>pollution</a:t>
            </a:r>
            <a:r>
              <a:rPr sz="2000" b="1" spc="-40" dirty="0">
                <a:latin typeface="Times New Roman"/>
                <a:cs typeface="Times New Roman"/>
              </a:rPr>
              <a:t> </a:t>
            </a:r>
            <a:r>
              <a:rPr sz="2000" b="1" spc="-10" dirty="0">
                <a:latin typeface="Times New Roman"/>
                <a:cs typeface="Times New Roman"/>
              </a:rPr>
              <a:t>urbain</a:t>
            </a:r>
            <a:endParaRPr sz="2000">
              <a:latin typeface="Times New Roman"/>
              <a:cs typeface="Times New Roman"/>
            </a:endParaRPr>
          </a:p>
        </p:txBody>
      </p:sp>
      <p:sp>
        <p:nvSpPr>
          <p:cNvPr id="78" name="object 78"/>
          <p:cNvSpPr/>
          <p:nvPr/>
        </p:nvSpPr>
        <p:spPr>
          <a:xfrm>
            <a:off x="3928998" y="1142949"/>
            <a:ext cx="2500630" cy="1200785"/>
          </a:xfrm>
          <a:custGeom>
            <a:avLst/>
            <a:gdLst/>
            <a:ahLst/>
            <a:cxnLst/>
            <a:rect l="l" t="t" r="r" b="b"/>
            <a:pathLst>
              <a:path w="2500629" h="1200785">
                <a:moveTo>
                  <a:pt x="2500376" y="0"/>
                </a:moveTo>
                <a:lnTo>
                  <a:pt x="0" y="0"/>
                </a:lnTo>
                <a:lnTo>
                  <a:pt x="0" y="1200327"/>
                </a:lnTo>
                <a:lnTo>
                  <a:pt x="2500376" y="1200327"/>
                </a:lnTo>
                <a:lnTo>
                  <a:pt x="2500376" y="0"/>
                </a:lnTo>
                <a:close/>
              </a:path>
            </a:pathLst>
          </a:custGeom>
          <a:solidFill>
            <a:srgbClr val="ACA497"/>
          </a:solidFill>
        </p:spPr>
        <p:txBody>
          <a:bodyPr wrap="square" lIns="0" tIns="0" rIns="0" bIns="0" rtlCol="0"/>
          <a:lstStyle/>
          <a:p>
            <a:endParaRPr/>
          </a:p>
        </p:txBody>
      </p:sp>
      <p:sp>
        <p:nvSpPr>
          <p:cNvPr id="79" name="object 79"/>
          <p:cNvSpPr txBox="1"/>
          <p:nvPr/>
        </p:nvSpPr>
        <p:spPr>
          <a:xfrm>
            <a:off x="4010405" y="1165605"/>
            <a:ext cx="2336800" cy="1123315"/>
          </a:xfrm>
          <a:prstGeom prst="rect">
            <a:avLst/>
          </a:prstGeom>
        </p:spPr>
        <p:txBody>
          <a:bodyPr vert="horz" wrap="square" lIns="0" tIns="12700" rIns="0" bIns="0" rtlCol="0">
            <a:spAutoFit/>
          </a:bodyPr>
          <a:lstStyle/>
          <a:p>
            <a:pPr marL="786765" marR="5080" indent="-774700">
              <a:lnSpc>
                <a:spcPct val="100000"/>
              </a:lnSpc>
              <a:spcBef>
                <a:spcPts val="100"/>
              </a:spcBef>
            </a:pPr>
            <a:r>
              <a:rPr sz="2400" b="1" dirty="0">
                <a:latin typeface="Times New Roman"/>
                <a:cs typeface="Times New Roman"/>
              </a:rPr>
              <a:t>Perturbations</a:t>
            </a:r>
            <a:r>
              <a:rPr sz="2400" b="1" spc="-50" dirty="0">
                <a:latin typeface="Times New Roman"/>
                <a:cs typeface="Times New Roman"/>
              </a:rPr>
              <a:t> </a:t>
            </a:r>
            <a:r>
              <a:rPr sz="2400" b="1" spc="-25" dirty="0">
                <a:latin typeface="Times New Roman"/>
                <a:cs typeface="Times New Roman"/>
              </a:rPr>
              <a:t>des </a:t>
            </a:r>
            <a:r>
              <a:rPr sz="2400" b="1" spc="-10" dirty="0">
                <a:latin typeface="Times New Roman"/>
                <a:cs typeface="Times New Roman"/>
              </a:rPr>
              <a:t>cycles</a:t>
            </a:r>
            <a:endParaRPr sz="2400">
              <a:latin typeface="Times New Roman"/>
              <a:cs typeface="Times New Roman"/>
            </a:endParaRPr>
          </a:p>
          <a:p>
            <a:pPr marL="83820">
              <a:lnSpc>
                <a:spcPct val="100000"/>
              </a:lnSpc>
            </a:pPr>
            <a:r>
              <a:rPr sz="2400" b="1" spc="-10" dirty="0">
                <a:latin typeface="Times New Roman"/>
                <a:cs typeface="Times New Roman"/>
              </a:rPr>
              <a:t>biogéochimiques</a:t>
            </a:r>
            <a:endParaRPr sz="2400">
              <a:latin typeface="Times New Roman"/>
              <a:cs typeface="Times New Roman"/>
            </a:endParaRPr>
          </a:p>
        </p:txBody>
      </p:sp>
      <p:sp>
        <p:nvSpPr>
          <p:cNvPr id="80" name="object 80"/>
          <p:cNvSpPr/>
          <p:nvPr/>
        </p:nvSpPr>
        <p:spPr>
          <a:xfrm>
            <a:off x="6500876" y="1142923"/>
            <a:ext cx="2643505" cy="1214755"/>
          </a:xfrm>
          <a:custGeom>
            <a:avLst/>
            <a:gdLst/>
            <a:ahLst/>
            <a:cxnLst/>
            <a:rect l="l" t="t" r="r" b="b"/>
            <a:pathLst>
              <a:path w="2643504" h="1214755">
                <a:moveTo>
                  <a:pt x="2643124" y="0"/>
                </a:moveTo>
                <a:lnTo>
                  <a:pt x="0" y="0"/>
                </a:lnTo>
                <a:lnTo>
                  <a:pt x="0" y="1214450"/>
                </a:lnTo>
                <a:lnTo>
                  <a:pt x="2643124" y="1214450"/>
                </a:lnTo>
                <a:lnTo>
                  <a:pt x="2643124" y="0"/>
                </a:lnTo>
                <a:close/>
              </a:path>
            </a:pathLst>
          </a:custGeom>
          <a:solidFill>
            <a:srgbClr val="ACA497"/>
          </a:solidFill>
        </p:spPr>
        <p:txBody>
          <a:bodyPr wrap="square" lIns="0" tIns="0" rIns="0" bIns="0" rtlCol="0"/>
          <a:lstStyle/>
          <a:p>
            <a:endParaRPr/>
          </a:p>
        </p:txBody>
      </p:sp>
      <p:sp>
        <p:nvSpPr>
          <p:cNvPr id="81" name="object 81"/>
          <p:cNvSpPr txBox="1"/>
          <p:nvPr/>
        </p:nvSpPr>
        <p:spPr>
          <a:xfrm>
            <a:off x="6896481" y="1282953"/>
            <a:ext cx="185293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Conséquences</a:t>
            </a:r>
            <a:endParaRPr sz="2400">
              <a:latin typeface="Times New Roman"/>
              <a:cs typeface="Times New Roman"/>
            </a:endParaRPr>
          </a:p>
        </p:txBody>
      </p:sp>
      <p:sp>
        <p:nvSpPr>
          <p:cNvPr id="82" name="object 82"/>
          <p:cNvSpPr txBox="1"/>
          <p:nvPr/>
        </p:nvSpPr>
        <p:spPr>
          <a:xfrm>
            <a:off x="6675501" y="1831594"/>
            <a:ext cx="2295525"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Times New Roman"/>
                <a:cs typeface="Times New Roman"/>
              </a:rPr>
              <a:t>écotoxicologiques</a:t>
            </a:r>
            <a:endParaRPr sz="2400">
              <a:latin typeface="Times New Roman"/>
              <a:cs typeface="Times New Roman"/>
            </a:endParaRPr>
          </a:p>
        </p:txBody>
      </p:sp>
      <p:grpSp>
        <p:nvGrpSpPr>
          <p:cNvPr id="83" name="object 83"/>
          <p:cNvGrpSpPr/>
          <p:nvPr/>
        </p:nvGrpSpPr>
        <p:grpSpPr>
          <a:xfrm>
            <a:off x="6853237" y="2566949"/>
            <a:ext cx="2295525" cy="1025525"/>
            <a:chOff x="6853237" y="2566949"/>
            <a:chExt cx="2295525" cy="1025525"/>
          </a:xfrm>
        </p:grpSpPr>
        <p:sp>
          <p:nvSpPr>
            <p:cNvPr id="84" name="object 84"/>
            <p:cNvSpPr/>
            <p:nvPr/>
          </p:nvSpPr>
          <p:spPr>
            <a:xfrm>
              <a:off x="6858000" y="2571711"/>
              <a:ext cx="2286000" cy="1016000"/>
            </a:xfrm>
            <a:custGeom>
              <a:avLst/>
              <a:gdLst/>
              <a:ahLst/>
              <a:cxnLst/>
              <a:rect l="l" t="t" r="r" b="b"/>
              <a:pathLst>
                <a:path w="2286000" h="1016000">
                  <a:moveTo>
                    <a:pt x="2286000" y="0"/>
                  </a:moveTo>
                  <a:lnTo>
                    <a:pt x="0" y="0"/>
                  </a:lnTo>
                  <a:lnTo>
                    <a:pt x="0" y="1015657"/>
                  </a:lnTo>
                  <a:lnTo>
                    <a:pt x="2286000" y="1015657"/>
                  </a:lnTo>
                  <a:lnTo>
                    <a:pt x="2286000" y="0"/>
                  </a:lnTo>
                  <a:close/>
                </a:path>
              </a:pathLst>
            </a:custGeom>
            <a:solidFill>
              <a:srgbClr val="FFEBD2"/>
            </a:solidFill>
          </p:spPr>
          <p:txBody>
            <a:bodyPr wrap="square" lIns="0" tIns="0" rIns="0" bIns="0" rtlCol="0"/>
            <a:lstStyle/>
            <a:p>
              <a:endParaRPr/>
            </a:p>
          </p:txBody>
        </p:sp>
        <p:sp>
          <p:nvSpPr>
            <p:cNvPr id="85" name="object 85"/>
            <p:cNvSpPr/>
            <p:nvPr/>
          </p:nvSpPr>
          <p:spPr>
            <a:xfrm>
              <a:off x="6858000" y="2571711"/>
              <a:ext cx="2286000" cy="1016000"/>
            </a:xfrm>
            <a:custGeom>
              <a:avLst/>
              <a:gdLst/>
              <a:ahLst/>
              <a:cxnLst/>
              <a:rect l="l" t="t" r="r" b="b"/>
              <a:pathLst>
                <a:path w="2286000" h="1016000">
                  <a:moveTo>
                    <a:pt x="0" y="1015657"/>
                  </a:moveTo>
                  <a:lnTo>
                    <a:pt x="2286000" y="1015657"/>
                  </a:lnTo>
                  <a:lnTo>
                    <a:pt x="2286000" y="0"/>
                  </a:lnTo>
                  <a:lnTo>
                    <a:pt x="0" y="0"/>
                  </a:lnTo>
                  <a:lnTo>
                    <a:pt x="0" y="1015657"/>
                  </a:lnTo>
                  <a:close/>
                </a:path>
              </a:pathLst>
            </a:custGeom>
            <a:ln w="9525">
              <a:solidFill>
                <a:srgbClr val="999673"/>
              </a:solidFill>
            </a:ln>
          </p:spPr>
          <p:txBody>
            <a:bodyPr wrap="square" lIns="0" tIns="0" rIns="0" bIns="0" rtlCol="0"/>
            <a:lstStyle/>
            <a:p>
              <a:endParaRPr/>
            </a:p>
          </p:txBody>
        </p:sp>
      </p:grpSp>
      <p:sp>
        <p:nvSpPr>
          <p:cNvPr id="86" name="object 86"/>
          <p:cNvSpPr txBox="1"/>
          <p:nvPr/>
        </p:nvSpPr>
        <p:spPr>
          <a:xfrm>
            <a:off x="6938009" y="2693924"/>
            <a:ext cx="2071370"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Times New Roman"/>
                <a:cs typeface="Times New Roman"/>
              </a:rPr>
              <a:t>sur</a:t>
            </a:r>
            <a:r>
              <a:rPr sz="2000" b="1" spc="-60" dirty="0">
                <a:latin typeface="Times New Roman"/>
                <a:cs typeface="Times New Roman"/>
              </a:rPr>
              <a:t> </a:t>
            </a:r>
            <a:r>
              <a:rPr sz="2000" b="1" dirty="0">
                <a:latin typeface="Times New Roman"/>
                <a:cs typeface="Times New Roman"/>
              </a:rPr>
              <a:t>la</a:t>
            </a:r>
            <a:r>
              <a:rPr sz="2000" b="1" spc="-20" dirty="0">
                <a:latin typeface="Times New Roman"/>
                <a:cs typeface="Times New Roman"/>
              </a:rPr>
              <a:t> </a:t>
            </a:r>
            <a:r>
              <a:rPr sz="2000" b="1" dirty="0">
                <a:latin typeface="Times New Roman"/>
                <a:cs typeface="Times New Roman"/>
              </a:rPr>
              <a:t>végétation</a:t>
            </a:r>
            <a:r>
              <a:rPr sz="2000" b="1" spc="-35" dirty="0">
                <a:latin typeface="Times New Roman"/>
                <a:cs typeface="Times New Roman"/>
              </a:rPr>
              <a:t> </a:t>
            </a:r>
            <a:r>
              <a:rPr sz="2000" b="1" spc="-25" dirty="0">
                <a:latin typeface="Times New Roman"/>
                <a:cs typeface="Times New Roman"/>
              </a:rPr>
              <a:t>et</a:t>
            </a:r>
            <a:endParaRPr sz="2000">
              <a:latin typeface="Times New Roman"/>
              <a:cs typeface="Times New Roman"/>
            </a:endParaRPr>
          </a:p>
        </p:txBody>
      </p:sp>
      <p:sp>
        <p:nvSpPr>
          <p:cNvPr id="87" name="object 87"/>
          <p:cNvSpPr txBox="1"/>
          <p:nvPr/>
        </p:nvSpPr>
        <p:spPr>
          <a:xfrm>
            <a:off x="6938009" y="3151124"/>
            <a:ext cx="1318895"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Times New Roman"/>
                <a:cs typeface="Times New Roman"/>
              </a:rPr>
              <a:t>les</a:t>
            </a:r>
            <a:r>
              <a:rPr sz="2000" b="1" spc="-20" dirty="0">
                <a:latin typeface="Times New Roman"/>
                <a:cs typeface="Times New Roman"/>
              </a:rPr>
              <a:t> </a:t>
            </a:r>
            <a:r>
              <a:rPr sz="2000" b="1" spc="-10" dirty="0">
                <a:latin typeface="Times New Roman"/>
                <a:cs typeface="Times New Roman"/>
              </a:rPr>
              <a:t>animaux</a:t>
            </a:r>
            <a:endParaRPr sz="2000">
              <a:latin typeface="Times New Roman"/>
              <a:cs typeface="Times New Roman"/>
            </a:endParaRPr>
          </a:p>
        </p:txBody>
      </p:sp>
      <p:grpSp>
        <p:nvGrpSpPr>
          <p:cNvPr id="88" name="object 88"/>
          <p:cNvGrpSpPr/>
          <p:nvPr/>
        </p:nvGrpSpPr>
        <p:grpSpPr>
          <a:xfrm>
            <a:off x="6853237" y="3852824"/>
            <a:ext cx="2295525" cy="1025525"/>
            <a:chOff x="6853237" y="3852824"/>
            <a:chExt cx="2295525" cy="1025525"/>
          </a:xfrm>
        </p:grpSpPr>
        <p:sp>
          <p:nvSpPr>
            <p:cNvPr id="89" name="object 89"/>
            <p:cNvSpPr/>
            <p:nvPr/>
          </p:nvSpPr>
          <p:spPr>
            <a:xfrm>
              <a:off x="6858000" y="3857587"/>
              <a:ext cx="2286000" cy="1016000"/>
            </a:xfrm>
            <a:custGeom>
              <a:avLst/>
              <a:gdLst/>
              <a:ahLst/>
              <a:cxnLst/>
              <a:rect l="l" t="t" r="r" b="b"/>
              <a:pathLst>
                <a:path w="2286000" h="1016000">
                  <a:moveTo>
                    <a:pt x="2286000" y="0"/>
                  </a:moveTo>
                  <a:lnTo>
                    <a:pt x="0" y="0"/>
                  </a:lnTo>
                  <a:lnTo>
                    <a:pt x="0" y="1015657"/>
                  </a:lnTo>
                  <a:lnTo>
                    <a:pt x="2286000" y="1015657"/>
                  </a:lnTo>
                  <a:lnTo>
                    <a:pt x="2286000" y="0"/>
                  </a:lnTo>
                  <a:close/>
                </a:path>
              </a:pathLst>
            </a:custGeom>
            <a:solidFill>
              <a:srgbClr val="FFEBD2"/>
            </a:solidFill>
          </p:spPr>
          <p:txBody>
            <a:bodyPr wrap="square" lIns="0" tIns="0" rIns="0" bIns="0" rtlCol="0"/>
            <a:lstStyle/>
            <a:p>
              <a:endParaRPr/>
            </a:p>
          </p:txBody>
        </p:sp>
        <p:sp>
          <p:nvSpPr>
            <p:cNvPr id="90" name="object 90"/>
            <p:cNvSpPr/>
            <p:nvPr/>
          </p:nvSpPr>
          <p:spPr>
            <a:xfrm>
              <a:off x="6858000" y="3857587"/>
              <a:ext cx="2286000" cy="1016000"/>
            </a:xfrm>
            <a:custGeom>
              <a:avLst/>
              <a:gdLst/>
              <a:ahLst/>
              <a:cxnLst/>
              <a:rect l="l" t="t" r="r" b="b"/>
              <a:pathLst>
                <a:path w="2286000" h="1016000">
                  <a:moveTo>
                    <a:pt x="0" y="1015657"/>
                  </a:moveTo>
                  <a:lnTo>
                    <a:pt x="2286000" y="1015657"/>
                  </a:lnTo>
                  <a:lnTo>
                    <a:pt x="2286000" y="0"/>
                  </a:lnTo>
                  <a:lnTo>
                    <a:pt x="0" y="0"/>
                  </a:lnTo>
                  <a:lnTo>
                    <a:pt x="0" y="1015657"/>
                  </a:lnTo>
                  <a:close/>
                </a:path>
              </a:pathLst>
            </a:custGeom>
            <a:ln w="9525">
              <a:solidFill>
                <a:srgbClr val="999673"/>
              </a:solidFill>
            </a:ln>
          </p:spPr>
          <p:txBody>
            <a:bodyPr wrap="square" lIns="0" tIns="0" rIns="0" bIns="0" rtlCol="0"/>
            <a:lstStyle/>
            <a:p>
              <a:endParaRPr/>
            </a:p>
          </p:txBody>
        </p:sp>
      </p:grpSp>
      <p:sp>
        <p:nvSpPr>
          <p:cNvPr id="91" name="object 91"/>
          <p:cNvSpPr txBox="1"/>
          <p:nvPr/>
        </p:nvSpPr>
        <p:spPr>
          <a:xfrm>
            <a:off x="6938009" y="3979926"/>
            <a:ext cx="2055495"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Times New Roman"/>
                <a:cs typeface="Times New Roman"/>
              </a:rPr>
              <a:t>sur</a:t>
            </a:r>
            <a:r>
              <a:rPr sz="2000" b="1" spc="-50" dirty="0">
                <a:latin typeface="Times New Roman"/>
                <a:cs typeface="Times New Roman"/>
              </a:rPr>
              <a:t> </a:t>
            </a:r>
            <a:r>
              <a:rPr sz="2000" b="1" dirty="0">
                <a:latin typeface="Times New Roman"/>
                <a:cs typeface="Times New Roman"/>
              </a:rPr>
              <a:t>les</a:t>
            </a:r>
            <a:r>
              <a:rPr sz="2000" b="1" spc="-15" dirty="0">
                <a:latin typeface="Times New Roman"/>
                <a:cs typeface="Times New Roman"/>
              </a:rPr>
              <a:t> </a:t>
            </a:r>
            <a:r>
              <a:rPr sz="2000" b="1" spc="-10" dirty="0">
                <a:latin typeface="Times New Roman"/>
                <a:cs typeface="Times New Roman"/>
              </a:rPr>
              <a:t>populations</a:t>
            </a:r>
            <a:endParaRPr sz="2000">
              <a:latin typeface="Times New Roman"/>
              <a:cs typeface="Times New Roman"/>
            </a:endParaRPr>
          </a:p>
        </p:txBody>
      </p:sp>
      <p:sp>
        <p:nvSpPr>
          <p:cNvPr id="92" name="object 92"/>
          <p:cNvSpPr txBox="1"/>
          <p:nvPr/>
        </p:nvSpPr>
        <p:spPr>
          <a:xfrm>
            <a:off x="6938009" y="4437379"/>
            <a:ext cx="1073150" cy="330835"/>
          </a:xfrm>
          <a:prstGeom prst="rect">
            <a:avLst/>
          </a:prstGeom>
        </p:spPr>
        <p:txBody>
          <a:bodyPr vert="horz" wrap="square" lIns="0" tIns="12700" rIns="0" bIns="0" rtlCol="0">
            <a:spAutoFit/>
          </a:bodyPr>
          <a:lstStyle/>
          <a:p>
            <a:pPr marL="12700">
              <a:lnSpc>
                <a:spcPct val="100000"/>
              </a:lnSpc>
              <a:spcBef>
                <a:spcPts val="100"/>
              </a:spcBef>
            </a:pPr>
            <a:r>
              <a:rPr sz="2000" b="1" spc="-10" dirty="0">
                <a:latin typeface="Times New Roman"/>
                <a:cs typeface="Times New Roman"/>
              </a:rPr>
              <a:t>humaines</a:t>
            </a:r>
            <a:endParaRPr sz="2000">
              <a:latin typeface="Times New Roman"/>
              <a:cs typeface="Times New Roman"/>
            </a:endParaRPr>
          </a:p>
        </p:txBody>
      </p:sp>
      <p:grpSp>
        <p:nvGrpSpPr>
          <p:cNvPr id="93" name="object 93"/>
          <p:cNvGrpSpPr/>
          <p:nvPr/>
        </p:nvGrpSpPr>
        <p:grpSpPr>
          <a:xfrm>
            <a:off x="532574" y="777811"/>
            <a:ext cx="7476490" cy="5262245"/>
            <a:chOff x="532574" y="777811"/>
            <a:chExt cx="7476490" cy="5262245"/>
          </a:xfrm>
        </p:grpSpPr>
        <p:sp>
          <p:nvSpPr>
            <p:cNvPr id="94" name="object 94"/>
            <p:cNvSpPr/>
            <p:nvPr/>
          </p:nvSpPr>
          <p:spPr>
            <a:xfrm>
              <a:off x="1357248" y="785748"/>
              <a:ext cx="357505" cy="428625"/>
            </a:xfrm>
            <a:custGeom>
              <a:avLst/>
              <a:gdLst/>
              <a:ahLst/>
              <a:cxnLst/>
              <a:rect l="l" t="t" r="r" b="b"/>
              <a:pathLst>
                <a:path w="357505" h="428625">
                  <a:moveTo>
                    <a:pt x="267969" y="0"/>
                  </a:moveTo>
                  <a:lnTo>
                    <a:pt x="89281" y="0"/>
                  </a:lnTo>
                  <a:lnTo>
                    <a:pt x="89281" y="250062"/>
                  </a:lnTo>
                  <a:lnTo>
                    <a:pt x="0" y="250062"/>
                  </a:lnTo>
                  <a:lnTo>
                    <a:pt x="178688" y="428625"/>
                  </a:lnTo>
                  <a:lnTo>
                    <a:pt x="357250" y="250062"/>
                  </a:lnTo>
                  <a:lnTo>
                    <a:pt x="267969" y="250062"/>
                  </a:lnTo>
                  <a:lnTo>
                    <a:pt x="267969" y="0"/>
                  </a:lnTo>
                  <a:close/>
                </a:path>
              </a:pathLst>
            </a:custGeom>
            <a:solidFill>
              <a:srgbClr val="93C500"/>
            </a:solidFill>
          </p:spPr>
          <p:txBody>
            <a:bodyPr wrap="square" lIns="0" tIns="0" rIns="0" bIns="0" rtlCol="0"/>
            <a:lstStyle/>
            <a:p>
              <a:endParaRPr/>
            </a:p>
          </p:txBody>
        </p:sp>
        <p:sp>
          <p:nvSpPr>
            <p:cNvPr id="95" name="object 95"/>
            <p:cNvSpPr/>
            <p:nvPr/>
          </p:nvSpPr>
          <p:spPr>
            <a:xfrm>
              <a:off x="1357248" y="785748"/>
              <a:ext cx="357505" cy="428625"/>
            </a:xfrm>
            <a:custGeom>
              <a:avLst/>
              <a:gdLst/>
              <a:ahLst/>
              <a:cxnLst/>
              <a:rect l="l" t="t" r="r" b="b"/>
              <a:pathLst>
                <a:path w="357505" h="428625">
                  <a:moveTo>
                    <a:pt x="0" y="250062"/>
                  </a:moveTo>
                  <a:lnTo>
                    <a:pt x="89281" y="250062"/>
                  </a:lnTo>
                  <a:lnTo>
                    <a:pt x="89281" y="0"/>
                  </a:lnTo>
                  <a:lnTo>
                    <a:pt x="267969" y="0"/>
                  </a:lnTo>
                  <a:lnTo>
                    <a:pt x="267969" y="250062"/>
                  </a:lnTo>
                  <a:lnTo>
                    <a:pt x="357250" y="250062"/>
                  </a:lnTo>
                  <a:lnTo>
                    <a:pt x="178688" y="428625"/>
                  </a:lnTo>
                  <a:lnTo>
                    <a:pt x="0" y="250062"/>
                  </a:lnTo>
                  <a:close/>
                </a:path>
              </a:pathLst>
            </a:custGeom>
            <a:ln w="15875">
              <a:solidFill>
                <a:srgbClr val="6B9100"/>
              </a:solidFill>
            </a:ln>
          </p:spPr>
          <p:txBody>
            <a:bodyPr wrap="square" lIns="0" tIns="0" rIns="0" bIns="0" rtlCol="0"/>
            <a:lstStyle/>
            <a:p>
              <a:endParaRPr/>
            </a:p>
          </p:txBody>
        </p:sp>
        <p:sp>
          <p:nvSpPr>
            <p:cNvPr id="96" name="object 96"/>
            <p:cNvSpPr/>
            <p:nvPr/>
          </p:nvSpPr>
          <p:spPr>
            <a:xfrm>
              <a:off x="7643876" y="785748"/>
              <a:ext cx="357505" cy="357505"/>
            </a:xfrm>
            <a:custGeom>
              <a:avLst/>
              <a:gdLst/>
              <a:ahLst/>
              <a:cxnLst/>
              <a:rect l="l" t="t" r="r" b="b"/>
              <a:pathLst>
                <a:path w="357504" h="357505">
                  <a:moveTo>
                    <a:pt x="267843" y="0"/>
                  </a:moveTo>
                  <a:lnTo>
                    <a:pt x="89280" y="0"/>
                  </a:lnTo>
                  <a:lnTo>
                    <a:pt x="89280" y="178688"/>
                  </a:lnTo>
                  <a:lnTo>
                    <a:pt x="0" y="178688"/>
                  </a:lnTo>
                  <a:lnTo>
                    <a:pt x="178562" y="357250"/>
                  </a:lnTo>
                  <a:lnTo>
                    <a:pt x="357124" y="178688"/>
                  </a:lnTo>
                  <a:lnTo>
                    <a:pt x="267843" y="178688"/>
                  </a:lnTo>
                  <a:lnTo>
                    <a:pt x="267843" y="0"/>
                  </a:lnTo>
                  <a:close/>
                </a:path>
              </a:pathLst>
            </a:custGeom>
            <a:solidFill>
              <a:srgbClr val="93C500"/>
            </a:solidFill>
          </p:spPr>
          <p:txBody>
            <a:bodyPr wrap="square" lIns="0" tIns="0" rIns="0" bIns="0" rtlCol="0"/>
            <a:lstStyle/>
            <a:p>
              <a:endParaRPr/>
            </a:p>
          </p:txBody>
        </p:sp>
        <p:sp>
          <p:nvSpPr>
            <p:cNvPr id="97" name="object 97"/>
            <p:cNvSpPr/>
            <p:nvPr/>
          </p:nvSpPr>
          <p:spPr>
            <a:xfrm>
              <a:off x="7643876" y="785748"/>
              <a:ext cx="357505" cy="357505"/>
            </a:xfrm>
            <a:custGeom>
              <a:avLst/>
              <a:gdLst/>
              <a:ahLst/>
              <a:cxnLst/>
              <a:rect l="l" t="t" r="r" b="b"/>
              <a:pathLst>
                <a:path w="357504" h="357505">
                  <a:moveTo>
                    <a:pt x="0" y="178688"/>
                  </a:moveTo>
                  <a:lnTo>
                    <a:pt x="89280" y="178688"/>
                  </a:lnTo>
                  <a:lnTo>
                    <a:pt x="89280" y="0"/>
                  </a:lnTo>
                  <a:lnTo>
                    <a:pt x="267843" y="0"/>
                  </a:lnTo>
                  <a:lnTo>
                    <a:pt x="267843" y="178688"/>
                  </a:lnTo>
                  <a:lnTo>
                    <a:pt x="357124" y="178688"/>
                  </a:lnTo>
                  <a:lnTo>
                    <a:pt x="178562" y="357250"/>
                  </a:lnTo>
                  <a:lnTo>
                    <a:pt x="0" y="178688"/>
                  </a:lnTo>
                  <a:close/>
                </a:path>
              </a:pathLst>
            </a:custGeom>
            <a:ln w="15874">
              <a:solidFill>
                <a:srgbClr val="6B9100"/>
              </a:solidFill>
            </a:ln>
          </p:spPr>
          <p:txBody>
            <a:bodyPr wrap="square" lIns="0" tIns="0" rIns="0" bIns="0" rtlCol="0"/>
            <a:lstStyle/>
            <a:p>
              <a:endParaRPr/>
            </a:p>
          </p:txBody>
        </p:sp>
        <p:sp>
          <p:nvSpPr>
            <p:cNvPr id="98" name="object 98"/>
            <p:cNvSpPr/>
            <p:nvPr/>
          </p:nvSpPr>
          <p:spPr>
            <a:xfrm>
              <a:off x="4929251" y="785748"/>
              <a:ext cx="357505" cy="357505"/>
            </a:xfrm>
            <a:custGeom>
              <a:avLst/>
              <a:gdLst/>
              <a:ahLst/>
              <a:cxnLst/>
              <a:rect l="l" t="t" r="r" b="b"/>
              <a:pathLst>
                <a:path w="357504" h="357505">
                  <a:moveTo>
                    <a:pt x="267843" y="0"/>
                  </a:moveTo>
                  <a:lnTo>
                    <a:pt x="89281" y="0"/>
                  </a:lnTo>
                  <a:lnTo>
                    <a:pt x="89281" y="178688"/>
                  </a:lnTo>
                  <a:lnTo>
                    <a:pt x="0" y="178688"/>
                  </a:lnTo>
                  <a:lnTo>
                    <a:pt x="178562" y="357250"/>
                  </a:lnTo>
                  <a:lnTo>
                    <a:pt x="357124" y="178688"/>
                  </a:lnTo>
                  <a:lnTo>
                    <a:pt x="267843" y="178688"/>
                  </a:lnTo>
                  <a:lnTo>
                    <a:pt x="267843" y="0"/>
                  </a:lnTo>
                  <a:close/>
                </a:path>
              </a:pathLst>
            </a:custGeom>
            <a:solidFill>
              <a:srgbClr val="93C500"/>
            </a:solidFill>
          </p:spPr>
          <p:txBody>
            <a:bodyPr wrap="square" lIns="0" tIns="0" rIns="0" bIns="0" rtlCol="0"/>
            <a:lstStyle/>
            <a:p>
              <a:endParaRPr/>
            </a:p>
          </p:txBody>
        </p:sp>
        <p:sp>
          <p:nvSpPr>
            <p:cNvPr id="99" name="object 99"/>
            <p:cNvSpPr/>
            <p:nvPr/>
          </p:nvSpPr>
          <p:spPr>
            <a:xfrm>
              <a:off x="4929251" y="785748"/>
              <a:ext cx="357505" cy="357505"/>
            </a:xfrm>
            <a:custGeom>
              <a:avLst/>
              <a:gdLst/>
              <a:ahLst/>
              <a:cxnLst/>
              <a:rect l="l" t="t" r="r" b="b"/>
              <a:pathLst>
                <a:path w="357504" h="357505">
                  <a:moveTo>
                    <a:pt x="0" y="178688"/>
                  </a:moveTo>
                  <a:lnTo>
                    <a:pt x="89281" y="178688"/>
                  </a:lnTo>
                  <a:lnTo>
                    <a:pt x="89281" y="0"/>
                  </a:lnTo>
                  <a:lnTo>
                    <a:pt x="267843" y="0"/>
                  </a:lnTo>
                  <a:lnTo>
                    <a:pt x="267843" y="178688"/>
                  </a:lnTo>
                  <a:lnTo>
                    <a:pt x="357124" y="178688"/>
                  </a:lnTo>
                  <a:lnTo>
                    <a:pt x="178562" y="357250"/>
                  </a:lnTo>
                  <a:lnTo>
                    <a:pt x="0" y="178688"/>
                  </a:lnTo>
                  <a:close/>
                </a:path>
              </a:pathLst>
            </a:custGeom>
            <a:ln w="15874">
              <a:solidFill>
                <a:srgbClr val="6B9100"/>
              </a:solidFill>
            </a:ln>
          </p:spPr>
          <p:txBody>
            <a:bodyPr wrap="square" lIns="0" tIns="0" rIns="0" bIns="0" rtlCol="0"/>
            <a:lstStyle/>
            <a:p>
              <a:endParaRPr/>
            </a:p>
          </p:txBody>
        </p:sp>
        <p:sp>
          <p:nvSpPr>
            <p:cNvPr id="100" name="object 100"/>
            <p:cNvSpPr/>
            <p:nvPr/>
          </p:nvSpPr>
          <p:spPr>
            <a:xfrm>
              <a:off x="570674" y="2357373"/>
              <a:ext cx="1270" cy="3644265"/>
            </a:xfrm>
            <a:custGeom>
              <a:avLst/>
              <a:gdLst/>
              <a:ahLst/>
              <a:cxnLst/>
              <a:rect l="l" t="t" r="r" b="b"/>
              <a:pathLst>
                <a:path w="1270" h="3644265">
                  <a:moveTo>
                    <a:pt x="800" y="0"/>
                  </a:moveTo>
                  <a:lnTo>
                    <a:pt x="0" y="3644188"/>
                  </a:lnTo>
                </a:path>
              </a:pathLst>
            </a:custGeom>
            <a:ln w="76200">
              <a:solidFill>
                <a:srgbClr val="93C500"/>
              </a:solidFill>
            </a:ln>
          </p:spPr>
          <p:txBody>
            <a:bodyPr wrap="square" lIns="0" tIns="0" rIns="0" bIns="0" rtlCol="0"/>
            <a:lstStyle/>
            <a:p>
              <a:endParaRPr/>
            </a:p>
          </p:txBody>
        </p:sp>
        <p:sp>
          <p:nvSpPr>
            <p:cNvPr id="101" name="object 101"/>
            <p:cNvSpPr/>
            <p:nvPr/>
          </p:nvSpPr>
          <p:spPr>
            <a:xfrm>
              <a:off x="570839" y="2619806"/>
              <a:ext cx="429895" cy="3400425"/>
            </a:xfrm>
            <a:custGeom>
              <a:avLst/>
              <a:gdLst/>
              <a:ahLst/>
              <a:cxnLst/>
              <a:rect l="l" t="t" r="r" b="b"/>
              <a:pathLst>
                <a:path w="429894" h="3400425">
                  <a:moveTo>
                    <a:pt x="429348" y="3309518"/>
                  </a:moveTo>
                  <a:lnTo>
                    <a:pt x="396392" y="3291738"/>
                  </a:lnTo>
                  <a:lnTo>
                    <a:pt x="284149" y="3231172"/>
                  </a:lnTo>
                  <a:lnTo>
                    <a:pt x="276910" y="3228975"/>
                  </a:lnTo>
                  <a:lnTo>
                    <a:pt x="269633" y="3229699"/>
                  </a:lnTo>
                  <a:lnTo>
                    <a:pt x="263169" y="3233089"/>
                  </a:lnTo>
                  <a:lnTo>
                    <a:pt x="258343" y="3238893"/>
                  </a:lnTo>
                  <a:lnTo>
                    <a:pt x="256133" y="3246132"/>
                  </a:lnTo>
                  <a:lnTo>
                    <a:pt x="256857" y="3253409"/>
                  </a:lnTo>
                  <a:lnTo>
                    <a:pt x="260248" y="3259874"/>
                  </a:lnTo>
                  <a:lnTo>
                    <a:pt x="266065" y="3264700"/>
                  </a:lnTo>
                  <a:lnTo>
                    <a:pt x="320509" y="3294088"/>
                  </a:lnTo>
                  <a:lnTo>
                    <a:pt x="0" y="3304743"/>
                  </a:lnTo>
                  <a:lnTo>
                    <a:pt x="1270" y="3342817"/>
                  </a:lnTo>
                  <a:lnTo>
                    <a:pt x="321767" y="3332162"/>
                  </a:lnTo>
                  <a:lnTo>
                    <a:pt x="269405" y="3365093"/>
                  </a:lnTo>
                  <a:lnTo>
                    <a:pt x="263918" y="3370313"/>
                  </a:lnTo>
                  <a:lnTo>
                    <a:pt x="260959" y="3376993"/>
                  </a:lnTo>
                  <a:lnTo>
                    <a:pt x="260718" y="3384296"/>
                  </a:lnTo>
                  <a:lnTo>
                    <a:pt x="263410" y="3391357"/>
                  </a:lnTo>
                  <a:lnTo>
                    <a:pt x="268617" y="3396843"/>
                  </a:lnTo>
                  <a:lnTo>
                    <a:pt x="275297" y="3399790"/>
                  </a:lnTo>
                  <a:lnTo>
                    <a:pt x="282600" y="3400031"/>
                  </a:lnTo>
                  <a:lnTo>
                    <a:pt x="289687" y="3397339"/>
                  </a:lnTo>
                  <a:lnTo>
                    <a:pt x="429348" y="3309518"/>
                  </a:lnTo>
                  <a:close/>
                </a:path>
                <a:path w="429894" h="3400425">
                  <a:moveTo>
                    <a:pt x="429348" y="2595194"/>
                  </a:moveTo>
                  <a:lnTo>
                    <a:pt x="396392" y="2577414"/>
                  </a:lnTo>
                  <a:lnTo>
                    <a:pt x="284149" y="2516835"/>
                  </a:lnTo>
                  <a:lnTo>
                    <a:pt x="276910" y="2514600"/>
                  </a:lnTo>
                  <a:lnTo>
                    <a:pt x="269633" y="2515311"/>
                  </a:lnTo>
                  <a:lnTo>
                    <a:pt x="263169" y="2518702"/>
                  </a:lnTo>
                  <a:lnTo>
                    <a:pt x="258343" y="2524455"/>
                  </a:lnTo>
                  <a:lnTo>
                    <a:pt x="256133" y="2531707"/>
                  </a:lnTo>
                  <a:lnTo>
                    <a:pt x="256857" y="2538984"/>
                  </a:lnTo>
                  <a:lnTo>
                    <a:pt x="260248" y="2545486"/>
                  </a:lnTo>
                  <a:lnTo>
                    <a:pt x="266065" y="2550363"/>
                  </a:lnTo>
                  <a:lnTo>
                    <a:pt x="320598" y="2579751"/>
                  </a:lnTo>
                  <a:lnTo>
                    <a:pt x="0" y="2590368"/>
                  </a:lnTo>
                  <a:lnTo>
                    <a:pt x="1270" y="2628468"/>
                  </a:lnTo>
                  <a:lnTo>
                    <a:pt x="321767" y="2617749"/>
                  </a:lnTo>
                  <a:lnTo>
                    <a:pt x="269405" y="2650693"/>
                  </a:lnTo>
                  <a:lnTo>
                    <a:pt x="263918" y="2655913"/>
                  </a:lnTo>
                  <a:lnTo>
                    <a:pt x="260959" y="2662605"/>
                  </a:lnTo>
                  <a:lnTo>
                    <a:pt x="260718" y="2669921"/>
                  </a:lnTo>
                  <a:lnTo>
                    <a:pt x="263410" y="2676982"/>
                  </a:lnTo>
                  <a:lnTo>
                    <a:pt x="268617" y="2682456"/>
                  </a:lnTo>
                  <a:lnTo>
                    <a:pt x="275297" y="2685402"/>
                  </a:lnTo>
                  <a:lnTo>
                    <a:pt x="282600" y="2685631"/>
                  </a:lnTo>
                  <a:lnTo>
                    <a:pt x="289687" y="2682951"/>
                  </a:lnTo>
                  <a:lnTo>
                    <a:pt x="429348" y="2595194"/>
                  </a:lnTo>
                  <a:close/>
                </a:path>
                <a:path w="429894" h="3400425">
                  <a:moveTo>
                    <a:pt x="429348" y="2023694"/>
                  </a:moveTo>
                  <a:lnTo>
                    <a:pt x="396392" y="2005914"/>
                  </a:lnTo>
                  <a:lnTo>
                    <a:pt x="284149" y="1945335"/>
                  </a:lnTo>
                  <a:lnTo>
                    <a:pt x="276910" y="1943100"/>
                  </a:lnTo>
                  <a:lnTo>
                    <a:pt x="269633" y="1943811"/>
                  </a:lnTo>
                  <a:lnTo>
                    <a:pt x="263169" y="1947202"/>
                  </a:lnTo>
                  <a:lnTo>
                    <a:pt x="258343" y="1952955"/>
                  </a:lnTo>
                  <a:lnTo>
                    <a:pt x="256133" y="1960206"/>
                  </a:lnTo>
                  <a:lnTo>
                    <a:pt x="256857" y="1967484"/>
                  </a:lnTo>
                  <a:lnTo>
                    <a:pt x="260248" y="1973986"/>
                  </a:lnTo>
                  <a:lnTo>
                    <a:pt x="266065" y="1978863"/>
                  </a:lnTo>
                  <a:lnTo>
                    <a:pt x="320598" y="2008251"/>
                  </a:lnTo>
                  <a:lnTo>
                    <a:pt x="0" y="2018868"/>
                  </a:lnTo>
                  <a:lnTo>
                    <a:pt x="1270" y="2056968"/>
                  </a:lnTo>
                  <a:lnTo>
                    <a:pt x="321767" y="2046249"/>
                  </a:lnTo>
                  <a:lnTo>
                    <a:pt x="269405" y="2079193"/>
                  </a:lnTo>
                  <a:lnTo>
                    <a:pt x="263918" y="2084412"/>
                  </a:lnTo>
                  <a:lnTo>
                    <a:pt x="260959" y="2091105"/>
                  </a:lnTo>
                  <a:lnTo>
                    <a:pt x="260718" y="2098421"/>
                  </a:lnTo>
                  <a:lnTo>
                    <a:pt x="263410" y="2105482"/>
                  </a:lnTo>
                  <a:lnTo>
                    <a:pt x="268617" y="2110956"/>
                  </a:lnTo>
                  <a:lnTo>
                    <a:pt x="275297" y="2113902"/>
                  </a:lnTo>
                  <a:lnTo>
                    <a:pt x="282600" y="2114131"/>
                  </a:lnTo>
                  <a:lnTo>
                    <a:pt x="289687" y="2111451"/>
                  </a:lnTo>
                  <a:lnTo>
                    <a:pt x="429348" y="2023694"/>
                  </a:lnTo>
                  <a:close/>
                </a:path>
                <a:path w="429894" h="3400425">
                  <a:moveTo>
                    <a:pt x="429348" y="1023442"/>
                  </a:moveTo>
                  <a:lnTo>
                    <a:pt x="396341" y="1005662"/>
                  </a:lnTo>
                  <a:lnTo>
                    <a:pt x="284149" y="945210"/>
                  </a:lnTo>
                  <a:lnTo>
                    <a:pt x="276910" y="942962"/>
                  </a:lnTo>
                  <a:lnTo>
                    <a:pt x="269633" y="943648"/>
                  </a:lnTo>
                  <a:lnTo>
                    <a:pt x="263169" y="947026"/>
                  </a:lnTo>
                  <a:lnTo>
                    <a:pt x="258343" y="952830"/>
                  </a:lnTo>
                  <a:lnTo>
                    <a:pt x="256133" y="960081"/>
                  </a:lnTo>
                  <a:lnTo>
                    <a:pt x="256857" y="967359"/>
                  </a:lnTo>
                  <a:lnTo>
                    <a:pt x="260248" y="973861"/>
                  </a:lnTo>
                  <a:lnTo>
                    <a:pt x="266065" y="978750"/>
                  </a:lnTo>
                  <a:lnTo>
                    <a:pt x="320408" y="1008024"/>
                  </a:lnTo>
                  <a:lnTo>
                    <a:pt x="0" y="1018743"/>
                  </a:lnTo>
                  <a:lnTo>
                    <a:pt x="1270" y="1056843"/>
                  </a:lnTo>
                  <a:lnTo>
                    <a:pt x="321767" y="1046124"/>
                  </a:lnTo>
                  <a:lnTo>
                    <a:pt x="269405" y="1079068"/>
                  </a:lnTo>
                  <a:lnTo>
                    <a:pt x="263918" y="1084287"/>
                  </a:lnTo>
                  <a:lnTo>
                    <a:pt x="260959" y="1090980"/>
                  </a:lnTo>
                  <a:lnTo>
                    <a:pt x="260718" y="1098296"/>
                  </a:lnTo>
                  <a:lnTo>
                    <a:pt x="263410" y="1105357"/>
                  </a:lnTo>
                  <a:lnTo>
                    <a:pt x="268617" y="1110830"/>
                  </a:lnTo>
                  <a:lnTo>
                    <a:pt x="275297" y="1113777"/>
                  </a:lnTo>
                  <a:lnTo>
                    <a:pt x="282600" y="1114005"/>
                  </a:lnTo>
                  <a:lnTo>
                    <a:pt x="289687" y="1111326"/>
                  </a:lnTo>
                  <a:lnTo>
                    <a:pt x="429348" y="1023442"/>
                  </a:lnTo>
                  <a:close/>
                </a:path>
                <a:path w="429894" h="3400425">
                  <a:moveTo>
                    <a:pt x="429348" y="80594"/>
                  </a:moveTo>
                  <a:lnTo>
                    <a:pt x="396392" y="62814"/>
                  </a:lnTo>
                  <a:lnTo>
                    <a:pt x="284149" y="2235"/>
                  </a:lnTo>
                  <a:lnTo>
                    <a:pt x="276910" y="0"/>
                  </a:lnTo>
                  <a:lnTo>
                    <a:pt x="269633" y="736"/>
                  </a:lnTo>
                  <a:lnTo>
                    <a:pt x="263169" y="4152"/>
                  </a:lnTo>
                  <a:lnTo>
                    <a:pt x="258343" y="9982"/>
                  </a:lnTo>
                  <a:lnTo>
                    <a:pt x="256133" y="17157"/>
                  </a:lnTo>
                  <a:lnTo>
                    <a:pt x="256857" y="24396"/>
                  </a:lnTo>
                  <a:lnTo>
                    <a:pt x="260248" y="30886"/>
                  </a:lnTo>
                  <a:lnTo>
                    <a:pt x="266065" y="35763"/>
                  </a:lnTo>
                  <a:lnTo>
                    <a:pt x="320484" y="65151"/>
                  </a:lnTo>
                  <a:lnTo>
                    <a:pt x="0" y="75768"/>
                  </a:lnTo>
                  <a:lnTo>
                    <a:pt x="1270" y="113868"/>
                  </a:lnTo>
                  <a:lnTo>
                    <a:pt x="321856" y="103149"/>
                  </a:lnTo>
                  <a:lnTo>
                    <a:pt x="269405" y="136093"/>
                  </a:lnTo>
                  <a:lnTo>
                    <a:pt x="263918" y="141312"/>
                  </a:lnTo>
                  <a:lnTo>
                    <a:pt x="260959" y="148005"/>
                  </a:lnTo>
                  <a:lnTo>
                    <a:pt x="260718" y="155321"/>
                  </a:lnTo>
                  <a:lnTo>
                    <a:pt x="263410" y="162382"/>
                  </a:lnTo>
                  <a:lnTo>
                    <a:pt x="268617" y="167855"/>
                  </a:lnTo>
                  <a:lnTo>
                    <a:pt x="275297" y="170802"/>
                  </a:lnTo>
                  <a:lnTo>
                    <a:pt x="282600" y="171030"/>
                  </a:lnTo>
                  <a:lnTo>
                    <a:pt x="289687" y="168351"/>
                  </a:lnTo>
                  <a:lnTo>
                    <a:pt x="429348" y="80594"/>
                  </a:lnTo>
                  <a:close/>
                </a:path>
              </a:pathLst>
            </a:custGeom>
            <a:solidFill>
              <a:srgbClr val="93C500"/>
            </a:solidFill>
          </p:spPr>
          <p:txBody>
            <a:bodyPr wrap="square" lIns="0" tIns="0" rIns="0" bIns="0" rtlCol="0"/>
            <a:lstStyle/>
            <a:p>
              <a:endParaRPr/>
            </a:p>
          </p:txBody>
        </p:sp>
        <p:sp>
          <p:nvSpPr>
            <p:cNvPr id="102" name="object 102"/>
            <p:cNvSpPr/>
            <p:nvPr/>
          </p:nvSpPr>
          <p:spPr>
            <a:xfrm>
              <a:off x="6571488" y="2358262"/>
              <a:ext cx="1905" cy="1929130"/>
            </a:xfrm>
            <a:custGeom>
              <a:avLst/>
              <a:gdLst/>
              <a:ahLst/>
              <a:cxnLst/>
              <a:rect l="l" t="t" r="r" b="b"/>
              <a:pathLst>
                <a:path w="1904" h="1929129">
                  <a:moveTo>
                    <a:pt x="1523" y="0"/>
                  </a:moveTo>
                  <a:lnTo>
                    <a:pt x="0" y="1928749"/>
                  </a:lnTo>
                </a:path>
              </a:pathLst>
            </a:custGeom>
            <a:ln w="76200">
              <a:solidFill>
                <a:srgbClr val="93C500"/>
              </a:solidFill>
            </a:ln>
          </p:spPr>
          <p:txBody>
            <a:bodyPr wrap="square" lIns="0" tIns="0" rIns="0" bIns="0" rtlCol="0"/>
            <a:lstStyle/>
            <a:p>
              <a:endParaRPr/>
            </a:p>
          </p:txBody>
        </p:sp>
        <p:sp>
          <p:nvSpPr>
            <p:cNvPr id="103" name="object 103"/>
            <p:cNvSpPr/>
            <p:nvPr/>
          </p:nvSpPr>
          <p:spPr>
            <a:xfrm>
              <a:off x="6571742" y="2989973"/>
              <a:ext cx="286385" cy="1314450"/>
            </a:xfrm>
            <a:custGeom>
              <a:avLst/>
              <a:gdLst/>
              <a:ahLst/>
              <a:cxnLst/>
              <a:rect l="l" t="t" r="r" b="b"/>
              <a:pathLst>
                <a:path w="286384" h="1314450">
                  <a:moveTo>
                    <a:pt x="286385" y="1232649"/>
                  </a:moveTo>
                  <a:lnTo>
                    <a:pt x="146177" y="1145654"/>
                  </a:lnTo>
                  <a:lnTo>
                    <a:pt x="139039" y="1143000"/>
                  </a:lnTo>
                  <a:lnTo>
                    <a:pt x="131737" y="1143279"/>
                  </a:lnTo>
                  <a:lnTo>
                    <a:pt x="125082" y="1146263"/>
                  </a:lnTo>
                  <a:lnTo>
                    <a:pt x="119888" y="1151750"/>
                  </a:lnTo>
                  <a:lnTo>
                    <a:pt x="117284" y="1158887"/>
                  </a:lnTo>
                  <a:lnTo>
                    <a:pt x="117563" y="1166190"/>
                  </a:lnTo>
                  <a:lnTo>
                    <a:pt x="120561" y="1172845"/>
                  </a:lnTo>
                  <a:lnTo>
                    <a:pt x="126111" y="1178039"/>
                  </a:lnTo>
                  <a:lnTo>
                    <a:pt x="178714" y="1210678"/>
                  </a:lnTo>
                  <a:lnTo>
                    <a:pt x="1003" y="1205852"/>
                  </a:lnTo>
                  <a:lnTo>
                    <a:pt x="0" y="1243825"/>
                  </a:lnTo>
                  <a:lnTo>
                    <a:pt x="177482" y="1248740"/>
                  </a:lnTo>
                  <a:lnTo>
                    <a:pt x="123317" y="1278369"/>
                  </a:lnTo>
                  <a:lnTo>
                    <a:pt x="117563" y="1283258"/>
                  </a:lnTo>
                  <a:lnTo>
                    <a:pt x="114223" y="1289761"/>
                  </a:lnTo>
                  <a:lnTo>
                    <a:pt x="113563" y="1297038"/>
                  </a:lnTo>
                  <a:lnTo>
                    <a:pt x="115824" y="1304277"/>
                  </a:lnTo>
                  <a:lnTo>
                    <a:pt x="120650" y="1310081"/>
                  </a:lnTo>
                  <a:lnTo>
                    <a:pt x="127139" y="1313421"/>
                  </a:lnTo>
                  <a:lnTo>
                    <a:pt x="134404" y="1314107"/>
                  </a:lnTo>
                  <a:lnTo>
                    <a:pt x="141605" y="1311897"/>
                  </a:lnTo>
                  <a:lnTo>
                    <a:pt x="253428" y="1250683"/>
                  </a:lnTo>
                  <a:lnTo>
                    <a:pt x="286385" y="1232649"/>
                  </a:lnTo>
                  <a:close/>
                </a:path>
                <a:path w="286384" h="1314450">
                  <a:moveTo>
                    <a:pt x="286385" y="89649"/>
                  </a:moveTo>
                  <a:lnTo>
                    <a:pt x="146177" y="2654"/>
                  </a:lnTo>
                  <a:lnTo>
                    <a:pt x="139039" y="0"/>
                  </a:lnTo>
                  <a:lnTo>
                    <a:pt x="131737" y="279"/>
                  </a:lnTo>
                  <a:lnTo>
                    <a:pt x="125082" y="3263"/>
                  </a:lnTo>
                  <a:lnTo>
                    <a:pt x="119888" y="8750"/>
                  </a:lnTo>
                  <a:lnTo>
                    <a:pt x="117284" y="15887"/>
                  </a:lnTo>
                  <a:lnTo>
                    <a:pt x="117563" y="23190"/>
                  </a:lnTo>
                  <a:lnTo>
                    <a:pt x="120561" y="29845"/>
                  </a:lnTo>
                  <a:lnTo>
                    <a:pt x="126111" y="35039"/>
                  </a:lnTo>
                  <a:lnTo>
                    <a:pt x="178714" y="67678"/>
                  </a:lnTo>
                  <a:lnTo>
                    <a:pt x="1003" y="62852"/>
                  </a:lnTo>
                  <a:lnTo>
                    <a:pt x="0" y="100825"/>
                  </a:lnTo>
                  <a:lnTo>
                    <a:pt x="177647" y="105651"/>
                  </a:lnTo>
                  <a:lnTo>
                    <a:pt x="123317" y="135369"/>
                  </a:lnTo>
                  <a:lnTo>
                    <a:pt x="117563" y="140258"/>
                  </a:lnTo>
                  <a:lnTo>
                    <a:pt x="114223" y="146761"/>
                  </a:lnTo>
                  <a:lnTo>
                    <a:pt x="113563" y="154038"/>
                  </a:lnTo>
                  <a:lnTo>
                    <a:pt x="115824" y="161277"/>
                  </a:lnTo>
                  <a:lnTo>
                    <a:pt x="120650" y="167081"/>
                  </a:lnTo>
                  <a:lnTo>
                    <a:pt x="127139" y="170408"/>
                  </a:lnTo>
                  <a:lnTo>
                    <a:pt x="134404" y="171056"/>
                  </a:lnTo>
                  <a:lnTo>
                    <a:pt x="141605" y="168770"/>
                  </a:lnTo>
                  <a:lnTo>
                    <a:pt x="253606" y="107556"/>
                  </a:lnTo>
                  <a:lnTo>
                    <a:pt x="286385" y="89649"/>
                  </a:lnTo>
                  <a:close/>
                </a:path>
              </a:pathLst>
            </a:custGeom>
            <a:solidFill>
              <a:srgbClr val="93C500"/>
            </a:solidFill>
          </p:spPr>
          <p:txBody>
            <a:bodyPr wrap="square" lIns="0" tIns="0" rIns="0" bIns="0" rtlCol="0"/>
            <a:lstStyle/>
            <a:p>
              <a:endParaRPr/>
            </a:p>
          </p:txBody>
        </p:sp>
        <p:sp>
          <p:nvSpPr>
            <p:cNvPr id="104" name="object 104"/>
            <p:cNvSpPr/>
            <p:nvPr/>
          </p:nvSpPr>
          <p:spPr>
            <a:xfrm>
              <a:off x="3571875" y="3214687"/>
              <a:ext cx="2051050" cy="400685"/>
            </a:xfrm>
            <a:custGeom>
              <a:avLst/>
              <a:gdLst/>
              <a:ahLst/>
              <a:cxnLst/>
              <a:rect l="l" t="t" r="r" b="b"/>
              <a:pathLst>
                <a:path w="2051050" h="400685">
                  <a:moveTo>
                    <a:pt x="2050542" y="0"/>
                  </a:moveTo>
                  <a:lnTo>
                    <a:pt x="0" y="0"/>
                  </a:lnTo>
                  <a:lnTo>
                    <a:pt x="0" y="400113"/>
                  </a:lnTo>
                  <a:lnTo>
                    <a:pt x="2050542" y="400113"/>
                  </a:lnTo>
                  <a:lnTo>
                    <a:pt x="2050542" y="0"/>
                  </a:lnTo>
                  <a:close/>
                </a:path>
              </a:pathLst>
            </a:custGeom>
            <a:solidFill>
              <a:srgbClr val="BAB9A1"/>
            </a:solidFill>
          </p:spPr>
          <p:txBody>
            <a:bodyPr wrap="square" lIns="0" tIns="0" rIns="0" bIns="0" rtlCol="0"/>
            <a:lstStyle/>
            <a:p>
              <a:endParaRPr/>
            </a:p>
          </p:txBody>
        </p:sp>
        <p:sp>
          <p:nvSpPr>
            <p:cNvPr id="105" name="object 105"/>
            <p:cNvSpPr/>
            <p:nvPr/>
          </p:nvSpPr>
          <p:spPr>
            <a:xfrm>
              <a:off x="3571875" y="3214687"/>
              <a:ext cx="2051050" cy="400685"/>
            </a:xfrm>
            <a:custGeom>
              <a:avLst/>
              <a:gdLst/>
              <a:ahLst/>
              <a:cxnLst/>
              <a:rect l="l" t="t" r="r" b="b"/>
              <a:pathLst>
                <a:path w="2051050" h="400685">
                  <a:moveTo>
                    <a:pt x="0" y="400113"/>
                  </a:moveTo>
                  <a:lnTo>
                    <a:pt x="2050542" y="400113"/>
                  </a:lnTo>
                  <a:lnTo>
                    <a:pt x="2050542" y="0"/>
                  </a:lnTo>
                  <a:lnTo>
                    <a:pt x="0" y="0"/>
                  </a:lnTo>
                  <a:lnTo>
                    <a:pt x="0" y="400113"/>
                  </a:lnTo>
                  <a:close/>
                </a:path>
              </a:pathLst>
            </a:custGeom>
            <a:ln w="9525">
              <a:solidFill>
                <a:srgbClr val="6E9400"/>
              </a:solidFill>
            </a:ln>
          </p:spPr>
          <p:txBody>
            <a:bodyPr wrap="square" lIns="0" tIns="0" rIns="0" bIns="0" rtlCol="0"/>
            <a:lstStyle/>
            <a:p>
              <a:endParaRPr/>
            </a:p>
          </p:txBody>
        </p:sp>
      </p:grpSp>
      <p:sp>
        <p:nvSpPr>
          <p:cNvPr id="106" name="object 106"/>
          <p:cNvSpPr txBox="1"/>
          <p:nvPr/>
        </p:nvSpPr>
        <p:spPr>
          <a:xfrm>
            <a:off x="3651250" y="3239262"/>
            <a:ext cx="1826260"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Times New Roman"/>
                <a:cs typeface="Times New Roman"/>
              </a:rPr>
              <a:t>échelle</a:t>
            </a:r>
            <a:r>
              <a:rPr sz="2000" b="1" spc="-25" dirty="0">
                <a:latin typeface="Times New Roman"/>
                <a:cs typeface="Times New Roman"/>
              </a:rPr>
              <a:t> </a:t>
            </a:r>
            <a:r>
              <a:rPr sz="2000" b="1" spc="-10" dirty="0">
                <a:latin typeface="Times New Roman"/>
                <a:cs typeface="Times New Roman"/>
              </a:rPr>
              <a:t>mondiale</a:t>
            </a:r>
            <a:endParaRPr sz="2000">
              <a:latin typeface="Times New Roman"/>
              <a:cs typeface="Times New Roman"/>
            </a:endParaRPr>
          </a:p>
        </p:txBody>
      </p:sp>
      <p:sp>
        <p:nvSpPr>
          <p:cNvPr id="107" name="object 107"/>
          <p:cNvSpPr/>
          <p:nvPr/>
        </p:nvSpPr>
        <p:spPr>
          <a:xfrm>
            <a:off x="3571875" y="5357825"/>
            <a:ext cx="3154045" cy="369570"/>
          </a:xfrm>
          <a:custGeom>
            <a:avLst/>
            <a:gdLst/>
            <a:ahLst/>
            <a:cxnLst/>
            <a:rect l="l" t="t" r="r" b="b"/>
            <a:pathLst>
              <a:path w="3154045" h="369570">
                <a:moveTo>
                  <a:pt x="3153663" y="0"/>
                </a:moveTo>
                <a:lnTo>
                  <a:pt x="0" y="0"/>
                </a:lnTo>
                <a:lnTo>
                  <a:pt x="0" y="369328"/>
                </a:lnTo>
                <a:lnTo>
                  <a:pt x="3153663" y="369328"/>
                </a:lnTo>
                <a:lnTo>
                  <a:pt x="3153663" y="0"/>
                </a:lnTo>
                <a:close/>
              </a:path>
            </a:pathLst>
          </a:custGeom>
          <a:solidFill>
            <a:srgbClr val="D0FF44"/>
          </a:solidFill>
        </p:spPr>
        <p:txBody>
          <a:bodyPr wrap="square" lIns="0" tIns="0" rIns="0" bIns="0" rtlCol="0"/>
          <a:lstStyle/>
          <a:p>
            <a:endParaRPr/>
          </a:p>
        </p:txBody>
      </p:sp>
      <p:sp>
        <p:nvSpPr>
          <p:cNvPr id="108" name="object 108"/>
          <p:cNvSpPr txBox="1"/>
          <p:nvPr/>
        </p:nvSpPr>
        <p:spPr>
          <a:xfrm>
            <a:off x="3651250" y="5387441"/>
            <a:ext cx="34798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ahoma"/>
                <a:cs typeface="Tahoma"/>
              </a:rPr>
              <a:t>échelle</a:t>
            </a:r>
            <a:r>
              <a:rPr sz="1800" b="1" spc="55" dirty="0">
                <a:latin typeface="Tahoma"/>
                <a:cs typeface="Tahoma"/>
              </a:rPr>
              <a:t> </a:t>
            </a:r>
            <a:r>
              <a:rPr sz="1800" b="1" spc="-35" dirty="0">
                <a:latin typeface="Tahoma"/>
                <a:cs typeface="Tahoma"/>
              </a:rPr>
              <a:t>régionale/continentale</a:t>
            </a:r>
            <a:endParaRPr sz="1800">
              <a:latin typeface="Tahoma"/>
              <a:cs typeface="Tahoma"/>
            </a:endParaRPr>
          </a:p>
        </p:txBody>
      </p:sp>
      <p:sp>
        <p:nvSpPr>
          <p:cNvPr id="109" name="object 109"/>
          <p:cNvSpPr/>
          <p:nvPr/>
        </p:nvSpPr>
        <p:spPr>
          <a:xfrm>
            <a:off x="928662" y="2428875"/>
            <a:ext cx="2643505" cy="4144010"/>
          </a:xfrm>
          <a:custGeom>
            <a:avLst/>
            <a:gdLst/>
            <a:ahLst/>
            <a:cxnLst/>
            <a:rect l="l" t="t" r="r" b="b"/>
            <a:pathLst>
              <a:path w="2643504" h="4144009">
                <a:moveTo>
                  <a:pt x="0" y="1786001"/>
                </a:moveTo>
                <a:lnTo>
                  <a:pt x="2643251" y="1786001"/>
                </a:lnTo>
                <a:lnTo>
                  <a:pt x="2643251" y="0"/>
                </a:lnTo>
                <a:lnTo>
                  <a:pt x="0" y="0"/>
                </a:lnTo>
                <a:lnTo>
                  <a:pt x="0" y="1786001"/>
                </a:lnTo>
                <a:close/>
              </a:path>
              <a:path w="2643504" h="4144009">
                <a:moveTo>
                  <a:pt x="0" y="4143400"/>
                </a:moveTo>
                <a:lnTo>
                  <a:pt x="2643251" y="4143400"/>
                </a:lnTo>
                <a:lnTo>
                  <a:pt x="2643251" y="1928774"/>
                </a:lnTo>
                <a:lnTo>
                  <a:pt x="0" y="1928774"/>
                </a:lnTo>
                <a:lnTo>
                  <a:pt x="0" y="4143400"/>
                </a:lnTo>
                <a:close/>
              </a:path>
            </a:pathLst>
          </a:custGeom>
          <a:ln w="15875">
            <a:solidFill>
              <a:srgbClr val="FF0000"/>
            </a:solidFill>
            <a:prstDash val="sysDash"/>
          </a:ln>
        </p:spPr>
        <p:txBody>
          <a:bodyPr wrap="square" lIns="0" tIns="0" rIns="0" bIns="0" rtlCol="0"/>
          <a:lstStyle/>
          <a:p>
            <a:endParaRPr/>
          </a:p>
        </p:txBody>
      </p:sp>
      <p:sp>
        <p:nvSpPr>
          <p:cNvPr id="111" name="ZoneTexte 110">
            <a:extLst>
              <a:ext uri="{FF2B5EF4-FFF2-40B4-BE49-F238E27FC236}">
                <a16:creationId xmlns:a16="http://schemas.microsoft.com/office/drawing/2014/main" id="{E40079E9-A5EE-DDEE-CC68-5648F0A4AB21}"/>
              </a:ext>
            </a:extLst>
          </p:cNvPr>
          <p:cNvSpPr txBox="1"/>
          <p:nvPr/>
        </p:nvSpPr>
        <p:spPr>
          <a:xfrm>
            <a:off x="1233424" y="328273"/>
            <a:ext cx="7053248"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4. Les effets de la pollution atmosphérique</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3" name="object 3"/>
          <p:cNvSpPr/>
          <p:nvPr/>
        </p:nvSpPr>
        <p:spPr>
          <a:xfrm>
            <a:off x="992009" y="0"/>
            <a:ext cx="1600200" cy="6858000"/>
          </a:xfrm>
          <a:custGeom>
            <a:avLst/>
            <a:gdLst/>
            <a:ahLst/>
            <a:cxnLst/>
            <a:rect l="l" t="t" r="r" b="b"/>
            <a:pathLst>
              <a:path w="1600200" h="6858000">
                <a:moveTo>
                  <a:pt x="1600199" y="0"/>
                </a:moveTo>
                <a:lnTo>
                  <a:pt x="0" y="0"/>
                </a:lnTo>
                <a:lnTo>
                  <a:pt x="0" y="6858000"/>
                </a:lnTo>
                <a:lnTo>
                  <a:pt x="1600199" y="6858000"/>
                </a:lnTo>
                <a:lnTo>
                  <a:pt x="1600199" y="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77597" y="0"/>
            <a:ext cx="991235" cy="6858000"/>
          </a:xfrm>
          <a:custGeom>
            <a:avLst/>
            <a:gdLst/>
            <a:ahLst/>
            <a:cxnLst/>
            <a:rect l="l" t="t" r="r" b="b"/>
            <a:pathLst>
              <a:path w="991235" h="6858000">
                <a:moveTo>
                  <a:pt x="990612" y="0"/>
                </a:moveTo>
                <a:lnTo>
                  <a:pt x="457200" y="0"/>
                </a:lnTo>
                <a:lnTo>
                  <a:pt x="228612" y="0"/>
                </a:lnTo>
                <a:lnTo>
                  <a:pt x="0" y="0"/>
                </a:lnTo>
                <a:lnTo>
                  <a:pt x="0" y="6858000"/>
                </a:lnTo>
                <a:lnTo>
                  <a:pt x="228612" y="6858000"/>
                </a:lnTo>
                <a:lnTo>
                  <a:pt x="457200" y="6858000"/>
                </a:lnTo>
                <a:lnTo>
                  <a:pt x="990612" y="6858000"/>
                </a:lnTo>
                <a:lnTo>
                  <a:pt x="990612" y="1229995"/>
                </a:lnTo>
                <a:lnTo>
                  <a:pt x="457200" y="1229995"/>
                </a:lnTo>
                <a:lnTo>
                  <a:pt x="457200" y="214350"/>
                </a:lnTo>
                <a:lnTo>
                  <a:pt x="990612" y="214350"/>
                </a:lnTo>
                <a:lnTo>
                  <a:pt x="990612" y="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907"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500519" y="1229994"/>
            <a:ext cx="457200" cy="5628005"/>
          </a:xfrm>
          <a:custGeom>
            <a:avLst/>
            <a:gdLst/>
            <a:ahLst/>
            <a:cxnLst/>
            <a:rect l="l" t="t" r="r" b="b"/>
            <a:pathLst>
              <a:path w="457200" h="5628005">
                <a:moveTo>
                  <a:pt x="0" y="5628004"/>
                </a:moveTo>
                <a:lnTo>
                  <a:pt x="457200" y="5628004"/>
                </a:lnTo>
                <a:lnTo>
                  <a:pt x="457200" y="0"/>
                </a:lnTo>
                <a:lnTo>
                  <a:pt x="0" y="0"/>
                </a:lnTo>
                <a:lnTo>
                  <a:pt x="0" y="5628004"/>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500519" y="0"/>
            <a:ext cx="457200" cy="214629"/>
          </a:xfrm>
          <a:custGeom>
            <a:avLst/>
            <a:gdLst/>
            <a:ahLst/>
            <a:cxnLst/>
            <a:rect l="l" t="t" r="r" b="b"/>
            <a:pathLst>
              <a:path w="457200" h="214629">
                <a:moveTo>
                  <a:pt x="0" y="214337"/>
                </a:moveTo>
                <a:lnTo>
                  <a:pt x="457200" y="214337"/>
                </a:lnTo>
                <a:lnTo>
                  <a:pt x="457200" y="0"/>
                </a:lnTo>
                <a:lnTo>
                  <a:pt x="0" y="0"/>
                </a:lnTo>
                <a:lnTo>
                  <a:pt x="0" y="214337"/>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729119" y="1229994"/>
            <a:ext cx="762000" cy="5628005"/>
          </a:xfrm>
          <a:custGeom>
            <a:avLst/>
            <a:gdLst/>
            <a:ahLst/>
            <a:cxnLst/>
            <a:rect l="l" t="t" r="r" b="b"/>
            <a:pathLst>
              <a:path w="762000" h="5628005">
                <a:moveTo>
                  <a:pt x="0" y="5628004"/>
                </a:moveTo>
                <a:lnTo>
                  <a:pt x="762000" y="5628004"/>
                </a:lnTo>
                <a:lnTo>
                  <a:pt x="762000" y="0"/>
                </a:lnTo>
                <a:lnTo>
                  <a:pt x="0" y="0"/>
                </a:lnTo>
                <a:lnTo>
                  <a:pt x="0" y="5628004"/>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9119" y="0"/>
            <a:ext cx="762000" cy="214629"/>
          </a:xfrm>
          <a:custGeom>
            <a:avLst/>
            <a:gdLst/>
            <a:ahLst/>
            <a:cxnLst/>
            <a:rect l="l" t="t" r="r" b="b"/>
            <a:pathLst>
              <a:path w="762000" h="214629">
                <a:moveTo>
                  <a:pt x="0" y="214337"/>
                </a:moveTo>
                <a:lnTo>
                  <a:pt x="762000" y="214337"/>
                </a:lnTo>
                <a:lnTo>
                  <a:pt x="762000" y="0"/>
                </a:lnTo>
                <a:lnTo>
                  <a:pt x="0" y="0"/>
                </a:lnTo>
                <a:lnTo>
                  <a:pt x="0" y="214337"/>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6706996"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30997" y="0"/>
            <a:ext cx="913130" cy="6858000"/>
          </a:xfrm>
          <a:custGeom>
            <a:avLst/>
            <a:gdLst/>
            <a:ahLst/>
            <a:cxnLst/>
            <a:rect l="l" t="t" r="r" b="b"/>
            <a:pathLst>
              <a:path w="913129" h="6858000">
                <a:moveTo>
                  <a:pt x="912990" y="0"/>
                </a:moveTo>
                <a:lnTo>
                  <a:pt x="762000" y="0"/>
                </a:lnTo>
                <a:lnTo>
                  <a:pt x="533400" y="0"/>
                </a:lnTo>
                <a:lnTo>
                  <a:pt x="0" y="0"/>
                </a:lnTo>
                <a:lnTo>
                  <a:pt x="0" y="6858000"/>
                </a:lnTo>
                <a:lnTo>
                  <a:pt x="533400" y="6858000"/>
                </a:lnTo>
                <a:lnTo>
                  <a:pt x="762000" y="6858000"/>
                </a:lnTo>
                <a:lnTo>
                  <a:pt x="912990" y="6858000"/>
                </a:lnTo>
                <a:lnTo>
                  <a:pt x="912990" y="0"/>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3887596" y="0"/>
            <a:ext cx="2819400" cy="6858000"/>
          </a:xfrm>
          <a:custGeom>
            <a:avLst/>
            <a:gdLst/>
            <a:ahLst/>
            <a:cxnLst/>
            <a:rect l="l" t="t" r="r" b="b"/>
            <a:pathLst>
              <a:path w="2819400" h="6858000">
                <a:moveTo>
                  <a:pt x="2819400" y="0"/>
                </a:moveTo>
                <a:lnTo>
                  <a:pt x="0" y="0"/>
                </a:lnTo>
                <a:lnTo>
                  <a:pt x="0" y="6858000"/>
                </a:lnTo>
                <a:lnTo>
                  <a:pt x="2819400" y="6858000"/>
                </a:lnTo>
                <a:lnTo>
                  <a:pt x="2819400" y="0"/>
                </a:lnTo>
                <a:close/>
              </a:path>
            </a:pathLst>
          </a:custGeom>
          <a:solidFill>
            <a:srgbClr val="FFFFFF">
              <a:alpha val="10195"/>
            </a:srgbClr>
          </a:solidFill>
        </p:spPr>
        <p:txBody>
          <a:bodyPr wrap="square" lIns="0" tIns="0" rIns="0" bIns="0" rtlCol="0"/>
          <a:lstStyle/>
          <a:p>
            <a:endParaRPr/>
          </a:p>
        </p:txBody>
      </p:sp>
      <p:grpSp>
        <p:nvGrpSpPr>
          <p:cNvPr id="13" name="object 13"/>
          <p:cNvGrpSpPr/>
          <p:nvPr/>
        </p:nvGrpSpPr>
        <p:grpSpPr>
          <a:xfrm>
            <a:off x="50678" y="-7937"/>
            <a:ext cx="9100185" cy="6872605"/>
            <a:chOff x="50678" y="-7937"/>
            <a:chExt cx="9100185" cy="6872605"/>
          </a:xfrm>
        </p:grpSpPr>
        <p:sp>
          <p:nvSpPr>
            <p:cNvPr id="14" name="object 14"/>
            <p:cNvSpPr/>
            <p:nvPr/>
          </p:nvSpPr>
          <p:spPr>
            <a:xfrm>
              <a:off x="2973197"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65728" y="3486886"/>
              <a:ext cx="9078595" cy="2715260"/>
            </a:xfrm>
            <a:custGeom>
              <a:avLst/>
              <a:gdLst/>
              <a:ahLst/>
              <a:cxnLst/>
              <a:rect l="l" t="t" r="r" b="b"/>
              <a:pathLst>
                <a:path w="9078595" h="2715260">
                  <a:moveTo>
                    <a:pt x="0" y="2664523"/>
                  </a:moveTo>
                  <a:lnTo>
                    <a:pt x="44898" y="2667221"/>
                  </a:lnTo>
                  <a:lnTo>
                    <a:pt x="89828" y="2669913"/>
                  </a:lnTo>
                  <a:lnTo>
                    <a:pt x="134823" y="2672590"/>
                  </a:lnTo>
                  <a:lnTo>
                    <a:pt x="179914" y="2675246"/>
                  </a:lnTo>
                  <a:lnTo>
                    <a:pt x="225134" y="2677875"/>
                  </a:lnTo>
                  <a:lnTo>
                    <a:pt x="270515" y="2680469"/>
                  </a:lnTo>
                  <a:lnTo>
                    <a:pt x="316090" y="2683022"/>
                  </a:lnTo>
                  <a:lnTo>
                    <a:pt x="361890" y="2685526"/>
                  </a:lnTo>
                  <a:lnTo>
                    <a:pt x="407948" y="2687974"/>
                  </a:lnTo>
                  <a:lnTo>
                    <a:pt x="454295" y="2690360"/>
                  </a:lnTo>
                  <a:lnTo>
                    <a:pt x="500965" y="2692676"/>
                  </a:lnTo>
                  <a:lnTo>
                    <a:pt x="547990" y="2694916"/>
                  </a:lnTo>
                  <a:lnTo>
                    <a:pt x="595400" y="2697073"/>
                  </a:lnTo>
                  <a:lnTo>
                    <a:pt x="643230" y="2699140"/>
                  </a:lnTo>
                  <a:lnTo>
                    <a:pt x="691511" y="2701109"/>
                  </a:lnTo>
                  <a:lnTo>
                    <a:pt x="740275" y="2702975"/>
                  </a:lnTo>
                  <a:lnTo>
                    <a:pt x="789554" y="2704729"/>
                  </a:lnTo>
                  <a:lnTo>
                    <a:pt x="839382" y="2706365"/>
                  </a:lnTo>
                  <a:lnTo>
                    <a:pt x="889789" y="2707877"/>
                  </a:lnTo>
                  <a:lnTo>
                    <a:pt x="940808" y="2709256"/>
                  </a:lnTo>
                  <a:lnTo>
                    <a:pt x="992472" y="2710497"/>
                  </a:lnTo>
                  <a:lnTo>
                    <a:pt x="1044812" y="2711592"/>
                  </a:lnTo>
                  <a:lnTo>
                    <a:pt x="1097861" y="2712535"/>
                  </a:lnTo>
                  <a:lnTo>
                    <a:pt x="1151651" y="2713317"/>
                  </a:lnTo>
                  <a:lnTo>
                    <a:pt x="1206215" y="2713933"/>
                  </a:lnTo>
                  <a:lnTo>
                    <a:pt x="1261583" y="2714376"/>
                  </a:lnTo>
                  <a:lnTo>
                    <a:pt x="1317790" y="2714638"/>
                  </a:lnTo>
                  <a:lnTo>
                    <a:pt x="1374866" y="2714713"/>
                  </a:lnTo>
                  <a:lnTo>
                    <a:pt x="1432845" y="2714594"/>
                  </a:lnTo>
                  <a:lnTo>
                    <a:pt x="1491758" y="2714273"/>
                  </a:lnTo>
                  <a:lnTo>
                    <a:pt x="1551637" y="2713744"/>
                  </a:lnTo>
                  <a:lnTo>
                    <a:pt x="1612515" y="2713000"/>
                  </a:lnTo>
                  <a:lnTo>
                    <a:pt x="1674425" y="2712034"/>
                  </a:lnTo>
                  <a:lnTo>
                    <a:pt x="1717553" y="2711288"/>
                  </a:lnTo>
                  <a:lnTo>
                    <a:pt x="1761085" y="2710534"/>
                  </a:lnTo>
                  <a:lnTo>
                    <a:pt x="1805014" y="2709765"/>
                  </a:lnTo>
                  <a:lnTo>
                    <a:pt x="1849338" y="2708979"/>
                  </a:lnTo>
                  <a:lnTo>
                    <a:pt x="1894050" y="2708171"/>
                  </a:lnTo>
                  <a:lnTo>
                    <a:pt x="1939146" y="2707337"/>
                  </a:lnTo>
                  <a:lnTo>
                    <a:pt x="1984623" y="2706473"/>
                  </a:lnTo>
                  <a:lnTo>
                    <a:pt x="2030476" y="2705574"/>
                  </a:lnTo>
                  <a:lnTo>
                    <a:pt x="2076699" y="2704637"/>
                  </a:lnTo>
                  <a:lnTo>
                    <a:pt x="2123289" y="2703656"/>
                  </a:lnTo>
                  <a:lnTo>
                    <a:pt x="2170241" y="2702629"/>
                  </a:lnTo>
                  <a:lnTo>
                    <a:pt x="2217550" y="2701550"/>
                  </a:lnTo>
                  <a:lnTo>
                    <a:pt x="2265212" y="2700416"/>
                  </a:lnTo>
                  <a:lnTo>
                    <a:pt x="2313223" y="2699223"/>
                  </a:lnTo>
                  <a:lnTo>
                    <a:pt x="2361578" y="2697965"/>
                  </a:lnTo>
                  <a:lnTo>
                    <a:pt x="2410272" y="2696640"/>
                  </a:lnTo>
                  <a:lnTo>
                    <a:pt x="2459301" y="2695242"/>
                  </a:lnTo>
                  <a:lnTo>
                    <a:pt x="2508661" y="2693769"/>
                  </a:lnTo>
                  <a:lnTo>
                    <a:pt x="2558346" y="2692214"/>
                  </a:lnTo>
                  <a:lnTo>
                    <a:pt x="2608353" y="2690575"/>
                  </a:lnTo>
                  <a:lnTo>
                    <a:pt x="2658676" y="2688847"/>
                  </a:lnTo>
                  <a:lnTo>
                    <a:pt x="2709312" y="2687026"/>
                  </a:lnTo>
                  <a:lnTo>
                    <a:pt x="2760256" y="2685107"/>
                  </a:lnTo>
                  <a:lnTo>
                    <a:pt x="2811503" y="2683087"/>
                  </a:lnTo>
                  <a:lnTo>
                    <a:pt x="2863049" y="2680962"/>
                  </a:lnTo>
                  <a:lnTo>
                    <a:pt x="2914889" y="2678726"/>
                  </a:lnTo>
                  <a:lnTo>
                    <a:pt x="2967020" y="2676377"/>
                  </a:lnTo>
                  <a:lnTo>
                    <a:pt x="3019435" y="2673909"/>
                  </a:lnTo>
                  <a:lnTo>
                    <a:pt x="3072131" y="2671319"/>
                  </a:lnTo>
                  <a:lnTo>
                    <a:pt x="3125103" y="2668602"/>
                  </a:lnTo>
                  <a:lnTo>
                    <a:pt x="3178347" y="2665754"/>
                  </a:lnTo>
                  <a:lnTo>
                    <a:pt x="3231859" y="2662772"/>
                  </a:lnTo>
                  <a:lnTo>
                    <a:pt x="3285633" y="2659650"/>
                  </a:lnTo>
                  <a:lnTo>
                    <a:pt x="3339665" y="2656385"/>
                  </a:lnTo>
                  <a:lnTo>
                    <a:pt x="3393951" y="2652973"/>
                  </a:lnTo>
                  <a:lnTo>
                    <a:pt x="3448486" y="2649408"/>
                  </a:lnTo>
                  <a:lnTo>
                    <a:pt x="3503265" y="2645688"/>
                  </a:lnTo>
                  <a:lnTo>
                    <a:pt x="3558285" y="2641807"/>
                  </a:lnTo>
                  <a:lnTo>
                    <a:pt x="3613541" y="2637763"/>
                  </a:lnTo>
                  <a:lnTo>
                    <a:pt x="3669027" y="2633550"/>
                  </a:lnTo>
                  <a:lnTo>
                    <a:pt x="3724740" y="2629164"/>
                  </a:lnTo>
                  <a:lnTo>
                    <a:pt x="3780676" y="2624601"/>
                  </a:lnTo>
                  <a:lnTo>
                    <a:pt x="3836829" y="2619857"/>
                  </a:lnTo>
                  <a:lnTo>
                    <a:pt x="3893195" y="2614928"/>
                  </a:lnTo>
                  <a:lnTo>
                    <a:pt x="3949769" y="2609810"/>
                  </a:lnTo>
                  <a:lnTo>
                    <a:pt x="4006548" y="2604498"/>
                  </a:lnTo>
                  <a:lnTo>
                    <a:pt x="4063526" y="2598988"/>
                  </a:lnTo>
                  <a:lnTo>
                    <a:pt x="4120699" y="2593276"/>
                  </a:lnTo>
                  <a:lnTo>
                    <a:pt x="4166073" y="2588638"/>
                  </a:lnTo>
                  <a:lnTo>
                    <a:pt x="4212041" y="2583873"/>
                  </a:lnTo>
                  <a:lnTo>
                    <a:pt x="4258581" y="2578986"/>
                  </a:lnTo>
                  <a:lnTo>
                    <a:pt x="4305669" y="2573976"/>
                  </a:lnTo>
                  <a:lnTo>
                    <a:pt x="4353284" y="2568847"/>
                  </a:lnTo>
                  <a:lnTo>
                    <a:pt x="4401403" y="2563601"/>
                  </a:lnTo>
                  <a:lnTo>
                    <a:pt x="4450004" y="2558240"/>
                  </a:lnTo>
                  <a:lnTo>
                    <a:pt x="4499066" y="2552765"/>
                  </a:lnTo>
                  <a:lnTo>
                    <a:pt x="4548564" y="2547178"/>
                  </a:lnTo>
                  <a:lnTo>
                    <a:pt x="4598478" y="2541483"/>
                  </a:lnTo>
                  <a:lnTo>
                    <a:pt x="4648785" y="2535680"/>
                  </a:lnTo>
                  <a:lnTo>
                    <a:pt x="4699462" y="2529772"/>
                  </a:lnTo>
                  <a:lnTo>
                    <a:pt x="4750488" y="2523761"/>
                  </a:lnTo>
                  <a:lnTo>
                    <a:pt x="4801840" y="2517649"/>
                  </a:lnTo>
                  <a:lnTo>
                    <a:pt x="4853496" y="2511437"/>
                  </a:lnTo>
                  <a:lnTo>
                    <a:pt x="4905433" y="2505129"/>
                  </a:lnTo>
                  <a:lnTo>
                    <a:pt x="4957629" y="2498725"/>
                  </a:lnTo>
                  <a:lnTo>
                    <a:pt x="5010063" y="2492229"/>
                  </a:lnTo>
                  <a:lnTo>
                    <a:pt x="5062711" y="2485642"/>
                  </a:lnTo>
                  <a:lnTo>
                    <a:pt x="5115551" y="2478965"/>
                  </a:lnTo>
                  <a:lnTo>
                    <a:pt x="5168562" y="2472202"/>
                  </a:lnTo>
                  <a:lnTo>
                    <a:pt x="5221720" y="2465355"/>
                  </a:lnTo>
                  <a:lnTo>
                    <a:pt x="5275004" y="2458424"/>
                  </a:lnTo>
                  <a:lnTo>
                    <a:pt x="5328391" y="2451413"/>
                  </a:lnTo>
                  <a:lnTo>
                    <a:pt x="5381859" y="2444323"/>
                  </a:lnTo>
                  <a:lnTo>
                    <a:pt x="5435386" y="2437156"/>
                  </a:lnTo>
                  <a:lnTo>
                    <a:pt x="5488949" y="2429915"/>
                  </a:lnTo>
                  <a:lnTo>
                    <a:pt x="5542527" y="2422601"/>
                  </a:lnTo>
                  <a:lnTo>
                    <a:pt x="5596096" y="2415217"/>
                  </a:lnTo>
                  <a:lnTo>
                    <a:pt x="5649634" y="2407764"/>
                  </a:lnTo>
                  <a:lnTo>
                    <a:pt x="5703120" y="2400245"/>
                  </a:lnTo>
                  <a:lnTo>
                    <a:pt x="5756531" y="2392661"/>
                  </a:lnTo>
                  <a:lnTo>
                    <a:pt x="5809844" y="2385015"/>
                  </a:lnTo>
                  <a:lnTo>
                    <a:pt x="5863038" y="2377309"/>
                  </a:lnTo>
                  <a:lnTo>
                    <a:pt x="5916090" y="2369545"/>
                  </a:lnTo>
                  <a:lnTo>
                    <a:pt x="5968978" y="2361724"/>
                  </a:lnTo>
                  <a:lnTo>
                    <a:pt x="6021680" y="2353849"/>
                  </a:lnTo>
                  <a:lnTo>
                    <a:pt x="6074172" y="2345922"/>
                  </a:lnTo>
                  <a:lnTo>
                    <a:pt x="6126434" y="2337944"/>
                  </a:lnTo>
                  <a:lnTo>
                    <a:pt x="6178442" y="2329919"/>
                  </a:lnTo>
                  <a:lnTo>
                    <a:pt x="6230175" y="2321848"/>
                  </a:lnTo>
                  <a:lnTo>
                    <a:pt x="6281610" y="2313732"/>
                  </a:lnTo>
                  <a:lnTo>
                    <a:pt x="6332724" y="2305575"/>
                  </a:lnTo>
                  <a:lnTo>
                    <a:pt x="6383496" y="2297378"/>
                  </a:lnTo>
                  <a:lnTo>
                    <a:pt x="6433904" y="2289143"/>
                  </a:lnTo>
                  <a:lnTo>
                    <a:pt x="6483924" y="2280872"/>
                  </a:lnTo>
                  <a:lnTo>
                    <a:pt x="6533536" y="2272567"/>
                  </a:lnTo>
                  <a:lnTo>
                    <a:pt x="6582715" y="2264230"/>
                  </a:lnTo>
                  <a:lnTo>
                    <a:pt x="6631441" y="2255864"/>
                  </a:lnTo>
                  <a:lnTo>
                    <a:pt x="6679690" y="2247470"/>
                  </a:lnTo>
                  <a:lnTo>
                    <a:pt x="6727441" y="2239051"/>
                  </a:lnTo>
                  <a:lnTo>
                    <a:pt x="6774672" y="2230608"/>
                  </a:lnTo>
                  <a:lnTo>
                    <a:pt x="6821359" y="2222143"/>
                  </a:lnTo>
                  <a:lnTo>
                    <a:pt x="6867481" y="2213659"/>
                  </a:lnTo>
                  <a:lnTo>
                    <a:pt x="6913016" y="2205157"/>
                  </a:lnTo>
                  <a:lnTo>
                    <a:pt x="6957940" y="2196640"/>
                  </a:lnTo>
                  <a:lnTo>
                    <a:pt x="7002233" y="2188109"/>
                  </a:lnTo>
                  <a:lnTo>
                    <a:pt x="7045871" y="2179568"/>
                  </a:lnTo>
                  <a:lnTo>
                    <a:pt x="7088832" y="2171016"/>
                  </a:lnTo>
                  <a:lnTo>
                    <a:pt x="7131095" y="2162458"/>
                  </a:lnTo>
                  <a:lnTo>
                    <a:pt x="7172636" y="2153894"/>
                  </a:lnTo>
                  <a:lnTo>
                    <a:pt x="7233929" y="2140968"/>
                  </a:lnTo>
                  <a:lnTo>
                    <a:pt x="7295240" y="2127694"/>
                  </a:lnTo>
                  <a:lnTo>
                    <a:pt x="7356517" y="2114092"/>
                  </a:lnTo>
                  <a:lnTo>
                    <a:pt x="7417708" y="2100182"/>
                  </a:lnTo>
                  <a:lnTo>
                    <a:pt x="7478760" y="2085982"/>
                  </a:lnTo>
                  <a:lnTo>
                    <a:pt x="7539621" y="2071514"/>
                  </a:lnTo>
                  <a:lnTo>
                    <a:pt x="7600240" y="2056797"/>
                  </a:lnTo>
                  <a:lnTo>
                    <a:pt x="7660563" y="2041849"/>
                  </a:lnTo>
                  <a:lnTo>
                    <a:pt x="7720539" y="2026691"/>
                  </a:lnTo>
                  <a:lnTo>
                    <a:pt x="7780116" y="2011343"/>
                  </a:lnTo>
                  <a:lnTo>
                    <a:pt x="7839241" y="1995824"/>
                  </a:lnTo>
                  <a:lnTo>
                    <a:pt x="7897862" y="1980154"/>
                  </a:lnTo>
                  <a:lnTo>
                    <a:pt x="7955927" y="1964352"/>
                  </a:lnTo>
                  <a:lnTo>
                    <a:pt x="8013384" y="1948439"/>
                  </a:lnTo>
                  <a:lnTo>
                    <a:pt x="8070180" y="1932433"/>
                  </a:lnTo>
                  <a:lnTo>
                    <a:pt x="8126263" y="1916354"/>
                  </a:lnTo>
                  <a:lnTo>
                    <a:pt x="8181582" y="1900223"/>
                  </a:lnTo>
                  <a:lnTo>
                    <a:pt x="8236083" y="1884058"/>
                  </a:lnTo>
                  <a:lnTo>
                    <a:pt x="8289716" y="1867880"/>
                  </a:lnTo>
                  <a:lnTo>
                    <a:pt x="8342426" y="1851708"/>
                  </a:lnTo>
                  <a:lnTo>
                    <a:pt x="8394164" y="1835561"/>
                  </a:lnTo>
                  <a:lnTo>
                    <a:pt x="8444875" y="1819460"/>
                  </a:lnTo>
                  <a:lnTo>
                    <a:pt x="8494508" y="1803424"/>
                  </a:lnTo>
                  <a:lnTo>
                    <a:pt x="8543011" y="1787472"/>
                  </a:lnTo>
                  <a:lnTo>
                    <a:pt x="8590332" y="1771624"/>
                  </a:lnTo>
                  <a:lnTo>
                    <a:pt x="8636418" y="1755901"/>
                  </a:lnTo>
                  <a:lnTo>
                    <a:pt x="8681217" y="1740321"/>
                  </a:lnTo>
                  <a:lnTo>
                    <a:pt x="8724677" y="1724904"/>
                  </a:lnTo>
                  <a:lnTo>
                    <a:pt x="8766746" y="1709670"/>
                  </a:lnTo>
                  <a:lnTo>
                    <a:pt x="8807371" y="1694639"/>
                  </a:lnTo>
                  <a:lnTo>
                    <a:pt x="8846501" y="1679830"/>
                  </a:lnTo>
                  <a:lnTo>
                    <a:pt x="8884083" y="1665263"/>
                  </a:lnTo>
                  <a:lnTo>
                    <a:pt x="8920065" y="1650957"/>
                  </a:lnTo>
                  <a:lnTo>
                    <a:pt x="8987020" y="1623208"/>
                  </a:lnTo>
                  <a:lnTo>
                    <a:pt x="9046949" y="1596742"/>
                  </a:lnTo>
                  <a:lnTo>
                    <a:pt x="9074148" y="1584038"/>
                  </a:lnTo>
                  <a:lnTo>
                    <a:pt x="9078271" y="1582028"/>
                  </a:lnTo>
                </a:path>
                <a:path w="9078595" h="2715260">
                  <a:moveTo>
                    <a:pt x="0" y="871372"/>
                  </a:moveTo>
                  <a:lnTo>
                    <a:pt x="35920" y="852340"/>
                  </a:lnTo>
                  <a:lnTo>
                    <a:pt x="71984" y="833309"/>
                  </a:lnTo>
                  <a:lnTo>
                    <a:pt x="108335" y="814282"/>
                  </a:lnTo>
                  <a:lnTo>
                    <a:pt x="145119" y="795260"/>
                  </a:lnTo>
                  <a:lnTo>
                    <a:pt x="182477" y="776244"/>
                  </a:lnTo>
                  <a:lnTo>
                    <a:pt x="220555" y="757238"/>
                  </a:lnTo>
                  <a:lnTo>
                    <a:pt x="259496" y="738241"/>
                  </a:lnTo>
                  <a:lnTo>
                    <a:pt x="299444" y="719257"/>
                  </a:lnTo>
                  <a:lnTo>
                    <a:pt x="340543" y="700287"/>
                  </a:lnTo>
                  <a:lnTo>
                    <a:pt x="382937" y="681331"/>
                  </a:lnTo>
                  <a:lnTo>
                    <a:pt x="426770" y="662394"/>
                  </a:lnTo>
                  <a:lnTo>
                    <a:pt x="472184" y="643474"/>
                  </a:lnTo>
                  <a:lnTo>
                    <a:pt x="519326" y="624576"/>
                  </a:lnTo>
                  <a:lnTo>
                    <a:pt x="568338" y="605700"/>
                  </a:lnTo>
                  <a:lnTo>
                    <a:pt x="619363" y="586848"/>
                  </a:lnTo>
                  <a:lnTo>
                    <a:pt x="672547" y="568022"/>
                  </a:lnTo>
                  <a:lnTo>
                    <a:pt x="728033" y="549223"/>
                  </a:lnTo>
                  <a:lnTo>
                    <a:pt x="785964" y="530453"/>
                  </a:lnTo>
                  <a:lnTo>
                    <a:pt x="846485" y="511714"/>
                  </a:lnTo>
                  <a:lnTo>
                    <a:pt x="909740" y="493008"/>
                  </a:lnTo>
                  <a:lnTo>
                    <a:pt x="975872" y="474337"/>
                  </a:lnTo>
                  <a:lnTo>
                    <a:pt x="1045025" y="455701"/>
                  </a:lnTo>
                  <a:lnTo>
                    <a:pt x="1082432" y="445844"/>
                  </a:lnTo>
                  <a:lnTo>
                    <a:pt x="1120567" y="435788"/>
                  </a:lnTo>
                  <a:lnTo>
                    <a:pt x="1159420" y="425547"/>
                  </a:lnTo>
                  <a:lnTo>
                    <a:pt x="1198980" y="415139"/>
                  </a:lnTo>
                  <a:lnTo>
                    <a:pt x="1239234" y="404578"/>
                  </a:lnTo>
                  <a:lnTo>
                    <a:pt x="1280171" y="393882"/>
                  </a:lnTo>
                  <a:lnTo>
                    <a:pt x="1321780" y="383065"/>
                  </a:lnTo>
                  <a:lnTo>
                    <a:pt x="1364049" y="372143"/>
                  </a:lnTo>
                  <a:lnTo>
                    <a:pt x="1406966" y="361133"/>
                  </a:lnTo>
                  <a:lnTo>
                    <a:pt x="1450520" y="350050"/>
                  </a:lnTo>
                  <a:lnTo>
                    <a:pt x="1494699" y="338911"/>
                  </a:lnTo>
                  <a:lnTo>
                    <a:pt x="1539492" y="327730"/>
                  </a:lnTo>
                  <a:lnTo>
                    <a:pt x="1584887" y="316524"/>
                  </a:lnTo>
                  <a:lnTo>
                    <a:pt x="1630872" y="305310"/>
                  </a:lnTo>
                  <a:lnTo>
                    <a:pt x="1677437" y="294101"/>
                  </a:lnTo>
                  <a:lnTo>
                    <a:pt x="1724569" y="282915"/>
                  </a:lnTo>
                  <a:lnTo>
                    <a:pt x="1772257" y="271768"/>
                  </a:lnTo>
                  <a:lnTo>
                    <a:pt x="1820489" y="260675"/>
                  </a:lnTo>
                  <a:lnTo>
                    <a:pt x="1869254" y="249651"/>
                  </a:lnTo>
                  <a:lnTo>
                    <a:pt x="1918540" y="238714"/>
                  </a:lnTo>
                  <a:lnTo>
                    <a:pt x="1968336" y="227879"/>
                  </a:lnTo>
                  <a:lnTo>
                    <a:pt x="2018630" y="217161"/>
                  </a:lnTo>
                  <a:lnTo>
                    <a:pt x="2069410" y="206577"/>
                  </a:lnTo>
                  <a:lnTo>
                    <a:pt x="2120666" y="196143"/>
                  </a:lnTo>
                  <a:lnTo>
                    <a:pt x="2172385" y="185873"/>
                  </a:lnTo>
                  <a:lnTo>
                    <a:pt x="2224555" y="175785"/>
                  </a:lnTo>
                  <a:lnTo>
                    <a:pt x="2277166" y="165894"/>
                  </a:lnTo>
                  <a:lnTo>
                    <a:pt x="2330206" y="156216"/>
                  </a:lnTo>
                  <a:lnTo>
                    <a:pt x="2383663" y="146767"/>
                  </a:lnTo>
                  <a:lnTo>
                    <a:pt x="2437525" y="137562"/>
                  </a:lnTo>
                  <a:lnTo>
                    <a:pt x="2491782" y="128618"/>
                  </a:lnTo>
                  <a:lnTo>
                    <a:pt x="2546421" y="119951"/>
                  </a:lnTo>
                  <a:lnTo>
                    <a:pt x="2601431" y="111575"/>
                  </a:lnTo>
                  <a:lnTo>
                    <a:pt x="2656800" y="103508"/>
                  </a:lnTo>
                  <a:lnTo>
                    <a:pt x="2712517" y="95765"/>
                  </a:lnTo>
                  <a:lnTo>
                    <a:pt x="2768570" y="88361"/>
                  </a:lnTo>
                  <a:lnTo>
                    <a:pt x="2824948" y="81314"/>
                  </a:lnTo>
                  <a:lnTo>
                    <a:pt x="2881639" y="74638"/>
                  </a:lnTo>
                  <a:lnTo>
                    <a:pt x="2938631" y="68350"/>
                  </a:lnTo>
                  <a:lnTo>
                    <a:pt x="2995914" y="62465"/>
                  </a:lnTo>
                  <a:lnTo>
                    <a:pt x="3053475" y="56999"/>
                  </a:lnTo>
                  <a:lnTo>
                    <a:pt x="3111303" y="51968"/>
                  </a:lnTo>
                  <a:lnTo>
                    <a:pt x="3155740" y="48359"/>
                  </a:lnTo>
                  <a:lnTo>
                    <a:pt x="3200516" y="44877"/>
                  </a:lnTo>
                  <a:lnTo>
                    <a:pt x="3245628" y="41521"/>
                  </a:lnTo>
                  <a:lnTo>
                    <a:pt x="3291067" y="38292"/>
                  </a:lnTo>
                  <a:lnTo>
                    <a:pt x="3336830" y="35191"/>
                  </a:lnTo>
                  <a:lnTo>
                    <a:pt x="3382910" y="32217"/>
                  </a:lnTo>
                  <a:lnTo>
                    <a:pt x="3429303" y="29372"/>
                  </a:lnTo>
                  <a:lnTo>
                    <a:pt x="3476001" y="26655"/>
                  </a:lnTo>
                  <a:lnTo>
                    <a:pt x="3523001" y="24067"/>
                  </a:lnTo>
                  <a:lnTo>
                    <a:pt x="3570296" y="21609"/>
                  </a:lnTo>
                  <a:lnTo>
                    <a:pt x="3617880" y="19281"/>
                  </a:lnTo>
                  <a:lnTo>
                    <a:pt x="3665749" y="17084"/>
                  </a:lnTo>
                  <a:lnTo>
                    <a:pt x="3713896" y="15017"/>
                  </a:lnTo>
                  <a:lnTo>
                    <a:pt x="3762316" y="13081"/>
                  </a:lnTo>
                  <a:lnTo>
                    <a:pt x="3811004" y="11277"/>
                  </a:lnTo>
                  <a:lnTo>
                    <a:pt x="3859954" y="9605"/>
                  </a:lnTo>
                  <a:lnTo>
                    <a:pt x="3909160" y="8066"/>
                  </a:lnTo>
                  <a:lnTo>
                    <a:pt x="3958616" y="6659"/>
                  </a:lnTo>
                  <a:lnTo>
                    <a:pt x="4008318" y="5386"/>
                  </a:lnTo>
                  <a:lnTo>
                    <a:pt x="4058260" y="4247"/>
                  </a:lnTo>
                  <a:lnTo>
                    <a:pt x="4108435" y="3241"/>
                  </a:lnTo>
                  <a:lnTo>
                    <a:pt x="4158839" y="2371"/>
                  </a:lnTo>
                  <a:lnTo>
                    <a:pt x="4209466" y="1636"/>
                  </a:lnTo>
                  <a:lnTo>
                    <a:pt x="4260311" y="1036"/>
                  </a:lnTo>
                  <a:lnTo>
                    <a:pt x="4311367" y="572"/>
                  </a:lnTo>
                  <a:lnTo>
                    <a:pt x="4362629" y="244"/>
                  </a:lnTo>
                  <a:lnTo>
                    <a:pt x="4414092" y="53"/>
                  </a:lnTo>
                  <a:lnTo>
                    <a:pt x="4465750" y="0"/>
                  </a:lnTo>
                  <a:lnTo>
                    <a:pt x="4517598" y="83"/>
                  </a:lnTo>
                  <a:lnTo>
                    <a:pt x="4569630" y="305"/>
                  </a:lnTo>
                  <a:lnTo>
                    <a:pt x="4621840" y="666"/>
                  </a:lnTo>
                  <a:lnTo>
                    <a:pt x="4674223" y="1165"/>
                  </a:lnTo>
                  <a:lnTo>
                    <a:pt x="4726773" y="1804"/>
                  </a:lnTo>
                  <a:lnTo>
                    <a:pt x="4779485" y="2583"/>
                  </a:lnTo>
                  <a:lnTo>
                    <a:pt x="4832353" y="3501"/>
                  </a:lnTo>
                  <a:lnTo>
                    <a:pt x="4885372" y="4560"/>
                  </a:lnTo>
                  <a:lnTo>
                    <a:pt x="4938536" y="5761"/>
                  </a:lnTo>
                  <a:lnTo>
                    <a:pt x="4991839" y="7102"/>
                  </a:lnTo>
                  <a:lnTo>
                    <a:pt x="5045276" y="8586"/>
                  </a:lnTo>
                  <a:lnTo>
                    <a:pt x="5098841" y="10212"/>
                  </a:lnTo>
                  <a:lnTo>
                    <a:pt x="5152530" y="11981"/>
                  </a:lnTo>
                  <a:lnTo>
                    <a:pt x="5206335" y="13893"/>
                  </a:lnTo>
                  <a:lnTo>
                    <a:pt x="5260252" y="15948"/>
                  </a:lnTo>
                  <a:lnTo>
                    <a:pt x="5314275" y="18147"/>
                  </a:lnTo>
                  <a:lnTo>
                    <a:pt x="5368399" y="20491"/>
                  </a:lnTo>
                  <a:lnTo>
                    <a:pt x="5422617" y="22980"/>
                  </a:lnTo>
                  <a:lnTo>
                    <a:pt x="5476925" y="25614"/>
                  </a:lnTo>
                  <a:lnTo>
                    <a:pt x="5531317" y="28394"/>
                  </a:lnTo>
                  <a:lnTo>
                    <a:pt x="5585787" y="31320"/>
                  </a:lnTo>
                  <a:lnTo>
                    <a:pt x="5640330" y="34392"/>
                  </a:lnTo>
                  <a:lnTo>
                    <a:pt x="5694940" y="37612"/>
                  </a:lnTo>
                  <a:lnTo>
                    <a:pt x="5749611" y="40979"/>
                  </a:lnTo>
                  <a:lnTo>
                    <a:pt x="5804338" y="44493"/>
                  </a:lnTo>
                  <a:lnTo>
                    <a:pt x="5859116" y="48156"/>
                  </a:lnTo>
                  <a:lnTo>
                    <a:pt x="5913939" y="51968"/>
                  </a:lnTo>
                  <a:lnTo>
                    <a:pt x="5961554" y="55463"/>
                  </a:lnTo>
                  <a:lnTo>
                    <a:pt x="6010111" y="59261"/>
                  </a:lnTo>
                  <a:lnTo>
                    <a:pt x="6059569" y="63352"/>
                  </a:lnTo>
                  <a:lnTo>
                    <a:pt x="6109886" y="67727"/>
                  </a:lnTo>
                  <a:lnTo>
                    <a:pt x="6161021" y="72376"/>
                  </a:lnTo>
                  <a:lnTo>
                    <a:pt x="6212932" y="77290"/>
                  </a:lnTo>
                  <a:lnTo>
                    <a:pt x="6265580" y="82458"/>
                  </a:lnTo>
                  <a:lnTo>
                    <a:pt x="6318922" y="87870"/>
                  </a:lnTo>
                  <a:lnTo>
                    <a:pt x="6372918" y="93517"/>
                  </a:lnTo>
                  <a:lnTo>
                    <a:pt x="6427526" y="99389"/>
                  </a:lnTo>
                  <a:lnTo>
                    <a:pt x="6482705" y="105477"/>
                  </a:lnTo>
                  <a:lnTo>
                    <a:pt x="6538413" y="111770"/>
                  </a:lnTo>
                  <a:lnTo>
                    <a:pt x="6594611" y="118258"/>
                  </a:lnTo>
                  <a:lnTo>
                    <a:pt x="6651256" y="124933"/>
                  </a:lnTo>
                  <a:lnTo>
                    <a:pt x="6708307" y="131783"/>
                  </a:lnTo>
                  <a:lnTo>
                    <a:pt x="6765724" y="138800"/>
                  </a:lnTo>
                  <a:lnTo>
                    <a:pt x="6823464" y="145974"/>
                  </a:lnTo>
                  <a:lnTo>
                    <a:pt x="6881487" y="153294"/>
                  </a:lnTo>
                  <a:lnTo>
                    <a:pt x="6939752" y="160751"/>
                  </a:lnTo>
                  <a:lnTo>
                    <a:pt x="6998218" y="168336"/>
                  </a:lnTo>
                  <a:lnTo>
                    <a:pt x="7056842" y="176038"/>
                  </a:lnTo>
                  <a:lnTo>
                    <a:pt x="7115585" y="183847"/>
                  </a:lnTo>
                  <a:lnTo>
                    <a:pt x="7174404" y="191755"/>
                  </a:lnTo>
                  <a:lnTo>
                    <a:pt x="7233260" y="199750"/>
                  </a:lnTo>
                  <a:lnTo>
                    <a:pt x="7292110" y="207824"/>
                  </a:lnTo>
                  <a:lnTo>
                    <a:pt x="7350913" y="215966"/>
                  </a:lnTo>
                  <a:lnTo>
                    <a:pt x="7409628" y="224167"/>
                  </a:lnTo>
                  <a:lnTo>
                    <a:pt x="7468215" y="232416"/>
                  </a:lnTo>
                  <a:lnTo>
                    <a:pt x="7526631" y="240705"/>
                  </a:lnTo>
                  <a:lnTo>
                    <a:pt x="7584836" y="249024"/>
                  </a:lnTo>
                  <a:lnTo>
                    <a:pt x="7642789" y="257361"/>
                  </a:lnTo>
                  <a:lnTo>
                    <a:pt x="7700448" y="265709"/>
                  </a:lnTo>
                  <a:lnTo>
                    <a:pt x="7757772" y="274057"/>
                  </a:lnTo>
                  <a:lnTo>
                    <a:pt x="7814720" y="282395"/>
                  </a:lnTo>
                  <a:lnTo>
                    <a:pt x="7871250" y="290713"/>
                  </a:lnTo>
                  <a:lnTo>
                    <a:pt x="7927323" y="299002"/>
                  </a:lnTo>
                  <a:lnTo>
                    <a:pt x="7982895" y="307251"/>
                  </a:lnTo>
                  <a:lnTo>
                    <a:pt x="8037927" y="315452"/>
                  </a:lnTo>
                  <a:lnTo>
                    <a:pt x="8092377" y="323595"/>
                  </a:lnTo>
                  <a:lnTo>
                    <a:pt x="8146204" y="331668"/>
                  </a:lnTo>
                  <a:lnTo>
                    <a:pt x="8199367" y="339664"/>
                  </a:lnTo>
                  <a:lnTo>
                    <a:pt x="8251824" y="347571"/>
                  </a:lnTo>
                  <a:lnTo>
                    <a:pt x="8303535" y="355380"/>
                  </a:lnTo>
                  <a:lnTo>
                    <a:pt x="8354457" y="363082"/>
                  </a:lnTo>
                  <a:lnTo>
                    <a:pt x="8404551" y="370667"/>
                  </a:lnTo>
                  <a:lnTo>
                    <a:pt x="8453775" y="378124"/>
                  </a:lnTo>
                  <a:lnTo>
                    <a:pt x="8502087" y="385444"/>
                  </a:lnTo>
                  <a:lnTo>
                    <a:pt x="8549447" y="392618"/>
                  </a:lnTo>
                  <a:lnTo>
                    <a:pt x="8595813" y="399635"/>
                  </a:lnTo>
                  <a:lnTo>
                    <a:pt x="8641144" y="406485"/>
                  </a:lnTo>
                  <a:lnTo>
                    <a:pt x="8685399" y="413160"/>
                  </a:lnTo>
                  <a:lnTo>
                    <a:pt x="8728537" y="419648"/>
                  </a:lnTo>
                  <a:lnTo>
                    <a:pt x="8770516" y="425941"/>
                  </a:lnTo>
                  <a:lnTo>
                    <a:pt x="8811296" y="432029"/>
                  </a:lnTo>
                  <a:lnTo>
                    <a:pt x="8850835" y="437901"/>
                  </a:lnTo>
                  <a:lnTo>
                    <a:pt x="8889092" y="443548"/>
                  </a:lnTo>
                  <a:lnTo>
                    <a:pt x="8961595" y="454128"/>
                  </a:lnTo>
                  <a:lnTo>
                    <a:pt x="9028477" y="463691"/>
                  </a:lnTo>
                  <a:lnTo>
                    <a:pt x="9059707" y="468066"/>
                  </a:lnTo>
                  <a:lnTo>
                    <a:pt x="9078271" y="470623"/>
                  </a:lnTo>
                </a:path>
              </a:pathLst>
            </a:custGeom>
            <a:ln w="6350">
              <a:solidFill>
                <a:srgbClr val="FFFFFF"/>
              </a:solidFill>
            </a:ln>
          </p:spPr>
          <p:txBody>
            <a:bodyPr wrap="square" lIns="0" tIns="0" rIns="0" bIns="0" rtlCol="0"/>
            <a:lstStyle/>
            <a:p>
              <a:endParaRPr/>
            </a:p>
          </p:txBody>
        </p:sp>
        <p:sp>
          <p:nvSpPr>
            <p:cNvPr id="16" name="object 16"/>
            <p:cNvSpPr/>
            <p:nvPr/>
          </p:nvSpPr>
          <p:spPr>
            <a:xfrm>
              <a:off x="53853" y="5640781"/>
              <a:ext cx="3004820" cy="1211580"/>
            </a:xfrm>
            <a:custGeom>
              <a:avLst/>
              <a:gdLst/>
              <a:ahLst/>
              <a:cxnLst/>
              <a:rect l="l" t="t" r="r" b="b"/>
              <a:pathLst>
                <a:path w="3004820" h="1211579">
                  <a:moveTo>
                    <a:pt x="0" y="0"/>
                  </a:moveTo>
                  <a:lnTo>
                    <a:pt x="51721" y="23517"/>
                  </a:lnTo>
                  <a:lnTo>
                    <a:pt x="103435" y="47027"/>
                  </a:lnTo>
                  <a:lnTo>
                    <a:pt x="155135" y="70525"/>
                  </a:lnTo>
                  <a:lnTo>
                    <a:pt x="206815" y="94002"/>
                  </a:lnTo>
                  <a:lnTo>
                    <a:pt x="258466" y="117452"/>
                  </a:lnTo>
                  <a:lnTo>
                    <a:pt x="310083" y="140868"/>
                  </a:lnTo>
                  <a:lnTo>
                    <a:pt x="361657" y="164244"/>
                  </a:lnTo>
                  <a:lnTo>
                    <a:pt x="413183" y="187573"/>
                  </a:lnTo>
                  <a:lnTo>
                    <a:pt x="464653" y="210849"/>
                  </a:lnTo>
                  <a:lnTo>
                    <a:pt x="516059" y="234063"/>
                  </a:lnTo>
                  <a:lnTo>
                    <a:pt x="567396" y="257211"/>
                  </a:lnTo>
                  <a:lnTo>
                    <a:pt x="618656" y="280284"/>
                  </a:lnTo>
                  <a:lnTo>
                    <a:pt x="669832" y="303277"/>
                  </a:lnTo>
                  <a:lnTo>
                    <a:pt x="720917" y="326182"/>
                  </a:lnTo>
                  <a:lnTo>
                    <a:pt x="771904" y="348994"/>
                  </a:lnTo>
                  <a:lnTo>
                    <a:pt x="822786" y="371704"/>
                  </a:lnTo>
                  <a:lnTo>
                    <a:pt x="873556" y="394306"/>
                  </a:lnTo>
                  <a:lnTo>
                    <a:pt x="924207" y="416795"/>
                  </a:lnTo>
                  <a:lnTo>
                    <a:pt x="974732" y="439162"/>
                  </a:lnTo>
                  <a:lnTo>
                    <a:pt x="1025125" y="461401"/>
                  </a:lnTo>
                  <a:lnTo>
                    <a:pt x="1075377" y="483506"/>
                  </a:lnTo>
                  <a:lnTo>
                    <a:pt x="1125482" y="505470"/>
                  </a:lnTo>
                  <a:lnTo>
                    <a:pt x="1175433" y="527285"/>
                  </a:lnTo>
                  <a:lnTo>
                    <a:pt x="1225224" y="548946"/>
                  </a:lnTo>
                  <a:lnTo>
                    <a:pt x="1274846" y="570446"/>
                  </a:lnTo>
                  <a:lnTo>
                    <a:pt x="1324293" y="591777"/>
                  </a:lnTo>
                  <a:lnTo>
                    <a:pt x="1373558" y="612933"/>
                  </a:lnTo>
                  <a:lnTo>
                    <a:pt x="1422635" y="633908"/>
                  </a:lnTo>
                  <a:lnTo>
                    <a:pt x="1471515" y="654695"/>
                  </a:lnTo>
                  <a:lnTo>
                    <a:pt x="1520192" y="675286"/>
                  </a:lnTo>
                  <a:lnTo>
                    <a:pt x="1568660" y="695675"/>
                  </a:lnTo>
                  <a:lnTo>
                    <a:pt x="1616910" y="715856"/>
                  </a:lnTo>
                  <a:lnTo>
                    <a:pt x="1664936" y="735822"/>
                  </a:lnTo>
                  <a:lnTo>
                    <a:pt x="1712731" y="755566"/>
                  </a:lnTo>
                  <a:lnTo>
                    <a:pt x="1760289" y="775081"/>
                  </a:lnTo>
                  <a:lnTo>
                    <a:pt x="1807601" y="794360"/>
                  </a:lnTo>
                  <a:lnTo>
                    <a:pt x="1854661" y="813398"/>
                  </a:lnTo>
                  <a:lnTo>
                    <a:pt x="1901462" y="832186"/>
                  </a:lnTo>
                  <a:lnTo>
                    <a:pt x="1947997" y="850719"/>
                  </a:lnTo>
                  <a:lnTo>
                    <a:pt x="1994259" y="868989"/>
                  </a:lnTo>
                  <a:lnTo>
                    <a:pt x="2040242" y="886991"/>
                  </a:lnTo>
                  <a:lnTo>
                    <a:pt x="2085937" y="904716"/>
                  </a:lnTo>
                  <a:lnTo>
                    <a:pt x="2131338" y="922159"/>
                  </a:lnTo>
                  <a:lnTo>
                    <a:pt x="2176438" y="939313"/>
                  </a:lnTo>
                  <a:lnTo>
                    <a:pt x="2221229" y="956171"/>
                  </a:lnTo>
                  <a:lnTo>
                    <a:pt x="2265706" y="972726"/>
                  </a:lnTo>
                  <a:lnTo>
                    <a:pt x="2309861" y="988971"/>
                  </a:lnTo>
                  <a:lnTo>
                    <a:pt x="2353687" y="1004901"/>
                  </a:lnTo>
                  <a:lnTo>
                    <a:pt x="2397177" y="1020507"/>
                  </a:lnTo>
                  <a:lnTo>
                    <a:pt x="2440323" y="1035784"/>
                  </a:lnTo>
                  <a:lnTo>
                    <a:pt x="2483120" y="1050724"/>
                  </a:lnTo>
                  <a:lnTo>
                    <a:pt x="2525559" y="1065322"/>
                  </a:lnTo>
                  <a:lnTo>
                    <a:pt x="2567635" y="1079569"/>
                  </a:lnTo>
                  <a:lnTo>
                    <a:pt x="2609339" y="1093460"/>
                  </a:lnTo>
                  <a:lnTo>
                    <a:pt x="2650665" y="1106988"/>
                  </a:lnTo>
                  <a:lnTo>
                    <a:pt x="2691607" y="1120146"/>
                  </a:lnTo>
                  <a:lnTo>
                    <a:pt x="2732156" y="1132927"/>
                  </a:lnTo>
                  <a:lnTo>
                    <a:pt x="2772306" y="1145324"/>
                  </a:lnTo>
                  <a:lnTo>
                    <a:pt x="2812050" y="1157331"/>
                  </a:lnTo>
                  <a:lnTo>
                    <a:pt x="2851381" y="1168942"/>
                  </a:lnTo>
                  <a:lnTo>
                    <a:pt x="2890292" y="1180149"/>
                  </a:lnTo>
                  <a:lnTo>
                    <a:pt x="2928775" y="1190945"/>
                  </a:lnTo>
                  <a:lnTo>
                    <a:pt x="2966825" y="1201324"/>
                  </a:lnTo>
                  <a:lnTo>
                    <a:pt x="3004433" y="1211280"/>
                  </a:lnTo>
                </a:path>
              </a:pathLst>
            </a:custGeom>
            <a:ln w="6349">
              <a:solidFill>
                <a:srgbClr val="FFFFFF"/>
              </a:solidFill>
            </a:ln>
          </p:spPr>
          <p:txBody>
            <a:bodyPr wrap="square" lIns="0" tIns="0" rIns="0" bIns="0" rtlCol="0"/>
            <a:lstStyle/>
            <a:p>
              <a:endParaRPr/>
            </a:p>
          </p:txBody>
        </p:sp>
        <p:sp>
          <p:nvSpPr>
            <p:cNvPr id="17" name="object 17"/>
            <p:cNvSpPr/>
            <p:nvPr/>
          </p:nvSpPr>
          <p:spPr>
            <a:xfrm>
              <a:off x="65728" y="5284470"/>
              <a:ext cx="9078595" cy="1467485"/>
            </a:xfrm>
            <a:custGeom>
              <a:avLst/>
              <a:gdLst/>
              <a:ahLst/>
              <a:cxnLst/>
              <a:rect l="l" t="t" r="r" b="b"/>
              <a:pathLst>
                <a:path w="9078595" h="1467484">
                  <a:moveTo>
                    <a:pt x="0" y="0"/>
                  </a:moveTo>
                  <a:lnTo>
                    <a:pt x="37324" y="13040"/>
                  </a:lnTo>
                  <a:lnTo>
                    <a:pt x="74769" y="26102"/>
                  </a:lnTo>
                  <a:lnTo>
                    <a:pt x="112458" y="39209"/>
                  </a:lnTo>
                  <a:lnTo>
                    <a:pt x="150511" y="52381"/>
                  </a:lnTo>
                  <a:lnTo>
                    <a:pt x="189051" y="65642"/>
                  </a:lnTo>
                  <a:lnTo>
                    <a:pt x="228197" y="79012"/>
                  </a:lnTo>
                  <a:lnTo>
                    <a:pt x="268073" y="92514"/>
                  </a:lnTo>
                  <a:lnTo>
                    <a:pt x="308800" y="106170"/>
                  </a:lnTo>
                  <a:lnTo>
                    <a:pt x="350499" y="120003"/>
                  </a:lnTo>
                  <a:lnTo>
                    <a:pt x="393291" y="134033"/>
                  </a:lnTo>
                  <a:lnTo>
                    <a:pt x="437298" y="148282"/>
                  </a:lnTo>
                  <a:lnTo>
                    <a:pt x="482643" y="162774"/>
                  </a:lnTo>
                  <a:lnTo>
                    <a:pt x="529445" y="177530"/>
                  </a:lnTo>
                  <a:lnTo>
                    <a:pt x="577828" y="192571"/>
                  </a:lnTo>
                  <a:lnTo>
                    <a:pt x="627911" y="207921"/>
                  </a:lnTo>
                  <a:lnTo>
                    <a:pt x="679818" y="223600"/>
                  </a:lnTo>
                  <a:lnTo>
                    <a:pt x="733668" y="239631"/>
                  </a:lnTo>
                  <a:lnTo>
                    <a:pt x="789585" y="256036"/>
                  </a:lnTo>
                  <a:lnTo>
                    <a:pt x="847689" y="272836"/>
                  </a:lnTo>
                  <a:lnTo>
                    <a:pt x="908102" y="290054"/>
                  </a:lnTo>
                  <a:lnTo>
                    <a:pt x="970946" y="307713"/>
                  </a:lnTo>
                  <a:lnTo>
                    <a:pt x="1036341" y="325833"/>
                  </a:lnTo>
                  <a:lnTo>
                    <a:pt x="1104411" y="344436"/>
                  </a:lnTo>
                  <a:lnTo>
                    <a:pt x="1142884" y="354885"/>
                  </a:lnTo>
                  <a:lnTo>
                    <a:pt x="1182229" y="365585"/>
                  </a:lnTo>
                  <a:lnTo>
                    <a:pt x="1222422" y="376525"/>
                  </a:lnTo>
                  <a:lnTo>
                    <a:pt x="1263437" y="387692"/>
                  </a:lnTo>
                  <a:lnTo>
                    <a:pt x="1305252" y="399076"/>
                  </a:lnTo>
                  <a:lnTo>
                    <a:pt x="1347842" y="410665"/>
                  </a:lnTo>
                  <a:lnTo>
                    <a:pt x="1391183" y="422448"/>
                  </a:lnTo>
                  <a:lnTo>
                    <a:pt x="1435251" y="434412"/>
                  </a:lnTo>
                  <a:lnTo>
                    <a:pt x="1480022" y="446546"/>
                  </a:lnTo>
                  <a:lnTo>
                    <a:pt x="1525472" y="458839"/>
                  </a:lnTo>
                  <a:lnTo>
                    <a:pt x="1571577" y="471279"/>
                  </a:lnTo>
                  <a:lnTo>
                    <a:pt x="1618313" y="483855"/>
                  </a:lnTo>
                  <a:lnTo>
                    <a:pt x="1665656" y="496555"/>
                  </a:lnTo>
                  <a:lnTo>
                    <a:pt x="1713581" y="509367"/>
                  </a:lnTo>
                  <a:lnTo>
                    <a:pt x="1762065" y="522281"/>
                  </a:lnTo>
                  <a:lnTo>
                    <a:pt x="1811084" y="535284"/>
                  </a:lnTo>
                  <a:lnTo>
                    <a:pt x="1860614" y="548365"/>
                  </a:lnTo>
                  <a:lnTo>
                    <a:pt x="1910630" y="561512"/>
                  </a:lnTo>
                  <a:lnTo>
                    <a:pt x="1961108" y="574714"/>
                  </a:lnTo>
                  <a:lnTo>
                    <a:pt x="2012026" y="587959"/>
                  </a:lnTo>
                  <a:lnTo>
                    <a:pt x="2063357" y="601237"/>
                  </a:lnTo>
                  <a:lnTo>
                    <a:pt x="2115080" y="614534"/>
                  </a:lnTo>
                  <a:lnTo>
                    <a:pt x="2167168" y="627840"/>
                  </a:lnTo>
                  <a:lnTo>
                    <a:pt x="2219599" y="641143"/>
                  </a:lnTo>
                  <a:lnTo>
                    <a:pt x="2272348" y="654432"/>
                  </a:lnTo>
                  <a:lnTo>
                    <a:pt x="2325392" y="667695"/>
                  </a:lnTo>
                  <a:lnTo>
                    <a:pt x="2378705" y="680920"/>
                  </a:lnTo>
                  <a:lnTo>
                    <a:pt x="2432265" y="694096"/>
                  </a:lnTo>
                  <a:lnTo>
                    <a:pt x="2486047" y="707212"/>
                  </a:lnTo>
                  <a:lnTo>
                    <a:pt x="2540027" y="720256"/>
                  </a:lnTo>
                  <a:lnTo>
                    <a:pt x="2594181" y="733216"/>
                  </a:lnTo>
                  <a:lnTo>
                    <a:pt x="2648486" y="746080"/>
                  </a:lnTo>
                  <a:lnTo>
                    <a:pt x="2702916" y="758838"/>
                  </a:lnTo>
                  <a:lnTo>
                    <a:pt x="2757448" y="771478"/>
                  </a:lnTo>
                  <a:lnTo>
                    <a:pt x="2812058" y="783988"/>
                  </a:lnTo>
                  <a:lnTo>
                    <a:pt x="2866721" y="796356"/>
                  </a:lnTo>
                  <a:lnTo>
                    <a:pt x="2921415" y="808572"/>
                  </a:lnTo>
                  <a:lnTo>
                    <a:pt x="2976114" y="820623"/>
                  </a:lnTo>
                  <a:lnTo>
                    <a:pt x="3030795" y="832498"/>
                  </a:lnTo>
                  <a:lnTo>
                    <a:pt x="3085434" y="844186"/>
                  </a:lnTo>
                  <a:lnTo>
                    <a:pt x="3140006" y="855674"/>
                  </a:lnTo>
                  <a:lnTo>
                    <a:pt x="3194488" y="866952"/>
                  </a:lnTo>
                  <a:lnTo>
                    <a:pt x="3240447" y="876340"/>
                  </a:lnTo>
                  <a:lnTo>
                    <a:pt x="3286870" y="885738"/>
                  </a:lnTo>
                  <a:lnTo>
                    <a:pt x="3333739" y="895144"/>
                  </a:lnTo>
                  <a:lnTo>
                    <a:pt x="3381033" y="904554"/>
                  </a:lnTo>
                  <a:lnTo>
                    <a:pt x="3428732" y="913965"/>
                  </a:lnTo>
                  <a:lnTo>
                    <a:pt x="3476818" y="923372"/>
                  </a:lnTo>
                  <a:lnTo>
                    <a:pt x="3525270" y="932774"/>
                  </a:lnTo>
                  <a:lnTo>
                    <a:pt x="3574069" y="942166"/>
                  </a:lnTo>
                  <a:lnTo>
                    <a:pt x="3623195" y="951544"/>
                  </a:lnTo>
                  <a:lnTo>
                    <a:pt x="3672628" y="960907"/>
                  </a:lnTo>
                  <a:lnTo>
                    <a:pt x="3722350" y="970249"/>
                  </a:lnTo>
                  <a:lnTo>
                    <a:pt x="3772339" y="979568"/>
                  </a:lnTo>
                  <a:lnTo>
                    <a:pt x="3822577" y="988860"/>
                  </a:lnTo>
                  <a:lnTo>
                    <a:pt x="3873044" y="998122"/>
                  </a:lnTo>
                  <a:lnTo>
                    <a:pt x="3923719" y="1007351"/>
                  </a:lnTo>
                  <a:lnTo>
                    <a:pt x="3974585" y="1016542"/>
                  </a:lnTo>
                  <a:lnTo>
                    <a:pt x="4025620" y="1025693"/>
                  </a:lnTo>
                  <a:lnTo>
                    <a:pt x="4076805" y="1034800"/>
                  </a:lnTo>
                  <a:lnTo>
                    <a:pt x="4128121" y="1043860"/>
                  </a:lnTo>
                  <a:lnTo>
                    <a:pt x="4179548" y="1052869"/>
                  </a:lnTo>
                  <a:lnTo>
                    <a:pt x="4231067" y="1061824"/>
                  </a:lnTo>
                  <a:lnTo>
                    <a:pt x="4282656" y="1070721"/>
                  </a:lnTo>
                  <a:lnTo>
                    <a:pt x="4334298" y="1079557"/>
                  </a:lnTo>
                  <a:lnTo>
                    <a:pt x="4385972" y="1088329"/>
                  </a:lnTo>
                  <a:lnTo>
                    <a:pt x="4437659" y="1097033"/>
                  </a:lnTo>
                  <a:lnTo>
                    <a:pt x="4489339" y="1105666"/>
                  </a:lnTo>
                  <a:lnTo>
                    <a:pt x="4540992" y="1114225"/>
                  </a:lnTo>
                  <a:lnTo>
                    <a:pt x="4592598" y="1122705"/>
                  </a:lnTo>
                  <a:lnTo>
                    <a:pt x="4644139" y="1131103"/>
                  </a:lnTo>
                  <a:lnTo>
                    <a:pt x="4695594" y="1139417"/>
                  </a:lnTo>
                  <a:lnTo>
                    <a:pt x="4746944" y="1147642"/>
                  </a:lnTo>
                  <a:lnTo>
                    <a:pt x="4798169" y="1155776"/>
                  </a:lnTo>
                  <a:lnTo>
                    <a:pt x="4849249" y="1163814"/>
                  </a:lnTo>
                  <a:lnTo>
                    <a:pt x="4900165" y="1171754"/>
                  </a:lnTo>
                  <a:lnTo>
                    <a:pt x="4950897" y="1179592"/>
                  </a:lnTo>
                  <a:lnTo>
                    <a:pt x="5001426" y="1187324"/>
                  </a:lnTo>
                  <a:lnTo>
                    <a:pt x="5051731" y="1194947"/>
                  </a:lnTo>
                  <a:lnTo>
                    <a:pt x="5101794" y="1202458"/>
                  </a:lnTo>
                  <a:lnTo>
                    <a:pt x="5151594" y="1209854"/>
                  </a:lnTo>
                  <a:lnTo>
                    <a:pt x="5201112" y="1217130"/>
                  </a:lnTo>
                  <a:lnTo>
                    <a:pt x="5250328" y="1224283"/>
                  </a:lnTo>
                  <a:lnTo>
                    <a:pt x="5299223" y="1231311"/>
                  </a:lnTo>
                  <a:lnTo>
                    <a:pt x="5347776" y="1238209"/>
                  </a:lnTo>
                  <a:lnTo>
                    <a:pt x="5395969" y="1244974"/>
                  </a:lnTo>
                  <a:lnTo>
                    <a:pt x="5443781" y="1251603"/>
                  </a:lnTo>
                  <a:lnTo>
                    <a:pt x="5491194" y="1258093"/>
                  </a:lnTo>
                  <a:lnTo>
                    <a:pt x="5538186" y="1264439"/>
                  </a:lnTo>
                  <a:lnTo>
                    <a:pt x="5584739" y="1270639"/>
                  </a:lnTo>
                  <a:lnTo>
                    <a:pt x="5630833" y="1276689"/>
                  </a:lnTo>
                  <a:lnTo>
                    <a:pt x="5676449" y="1282585"/>
                  </a:lnTo>
                  <a:lnTo>
                    <a:pt x="5731868" y="1289579"/>
                  </a:lnTo>
                  <a:lnTo>
                    <a:pt x="5787466" y="1296373"/>
                  </a:lnTo>
                  <a:lnTo>
                    <a:pt x="5843208" y="1302970"/>
                  </a:lnTo>
                  <a:lnTo>
                    <a:pt x="5899059" y="1309374"/>
                  </a:lnTo>
                  <a:lnTo>
                    <a:pt x="5954986" y="1315590"/>
                  </a:lnTo>
                  <a:lnTo>
                    <a:pt x="6010955" y="1321622"/>
                  </a:lnTo>
                  <a:lnTo>
                    <a:pt x="6066930" y="1327474"/>
                  </a:lnTo>
                  <a:lnTo>
                    <a:pt x="6122880" y="1333150"/>
                  </a:lnTo>
                  <a:lnTo>
                    <a:pt x="6178768" y="1338654"/>
                  </a:lnTo>
                  <a:lnTo>
                    <a:pt x="6234561" y="1343991"/>
                  </a:lnTo>
                  <a:lnTo>
                    <a:pt x="6290225" y="1349164"/>
                  </a:lnTo>
                  <a:lnTo>
                    <a:pt x="6345726" y="1354178"/>
                  </a:lnTo>
                  <a:lnTo>
                    <a:pt x="6401029" y="1359036"/>
                  </a:lnTo>
                  <a:lnTo>
                    <a:pt x="6456101" y="1363744"/>
                  </a:lnTo>
                  <a:lnTo>
                    <a:pt x="6510907" y="1368304"/>
                  </a:lnTo>
                  <a:lnTo>
                    <a:pt x="6565413" y="1372722"/>
                  </a:lnTo>
                  <a:lnTo>
                    <a:pt x="6619585" y="1377001"/>
                  </a:lnTo>
                  <a:lnTo>
                    <a:pt x="6673390" y="1381145"/>
                  </a:lnTo>
                  <a:lnTo>
                    <a:pt x="6726792" y="1385159"/>
                  </a:lnTo>
                  <a:lnTo>
                    <a:pt x="6779757" y="1389047"/>
                  </a:lnTo>
                  <a:lnTo>
                    <a:pt x="6832253" y="1392812"/>
                  </a:lnTo>
                  <a:lnTo>
                    <a:pt x="6884243" y="1396460"/>
                  </a:lnTo>
                  <a:lnTo>
                    <a:pt x="6935695" y="1399993"/>
                  </a:lnTo>
                  <a:lnTo>
                    <a:pt x="6986574" y="1403417"/>
                  </a:lnTo>
                  <a:lnTo>
                    <a:pt x="7036847" y="1406735"/>
                  </a:lnTo>
                  <a:lnTo>
                    <a:pt x="7086478" y="1409952"/>
                  </a:lnTo>
                  <a:lnTo>
                    <a:pt x="7135433" y="1413072"/>
                  </a:lnTo>
                  <a:lnTo>
                    <a:pt x="7183680" y="1416098"/>
                  </a:lnTo>
                  <a:lnTo>
                    <a:pt x="7231183" y="1419035"/>
                  </a:lnTo>
                  <a:lnTo>
                    <a:pt x="7277908" y="1421887"/>
                  </a:lnTo>
                  <a:lnTo>
                    <a:pt x="7323821" y="1424659"/>
                  </a:lnTo>
                  <a:lnTo>
                    <a:pt x="7368889" y="1427353"/>
                  </a:lnTo>
                  <a:lnTo>
                    <a:pt x="7413077" y="1429976"/>
                  </a:lnTo>
                  <a:lnTo>
                    <a:pt x="7456350" y="1432530"/>
                  </a:lnTo>
                  <a:lnTo>
                    <a:pt x="7498675" y="1435019"/>
                  </a:lnTo>
                  <a:lnTo>
                    <a:pt x="7540018" y="1437448"/>
                  </a:lnTo>
                  <a:lnTo>
                    <a:pt x="7580344" y="1439822"/>
                  </a:lnTo>
                  <a:lnTo>
                    <a:pt x="7619620" y="1442143"/>
                  </a:lnTo>
                  <a:lnTo>
                    <a:pt x="7657810" y="1444417"/>
                  </a:lnTo>
                  <a:lnTo>
                    <a:pt x="7694882" y="1446648"/>
                  </a:lnTo>
                  <a:lnTo>
                    <a:pt x="7730801" y="1448838"/>
                  </a:lnTo>
                  <a:lnTo>
                    <a:pt x="7812409" y="1453636"/>
                  </a:lnTo>
                  <a:lnTo>
                    <a:pt x="7887152" y="1457595"/>
                  </a:lnTo>
                  <a:lnTo>
                    <a:pt x="7955603" y="1460781"/>
                  </a:lnTo>
                  <a:lnTo>
                    <a:pt x="8018334" y="1463258"/>
                  </a:lnTo>
                  <a:lnTo>
                    <a:pt x="8075917" y="1465093"/>
                  </a:lnTo>
                  <a:lnTo>
                    <a:pt x="8128927" y="1466350"/>
                  </a:lnTo>
                  <a:lnTo>
                    <a:pt x="8177935" y="1467094"/>
                  </a:lnTo>
                  <a:lnTo>
                    <a:pt x="8223515" y="1467392"/>
                  </a:lnTo>
                  <a:lnTo>
                    <a:pt x="8266239" y="1467307"/>
                  </a:lnTo>
                  <a:lnTo>
                    <a:pt x="8306680" y="1466906"/>
                  </a:lnTo>
                  <a:lnTo>
                    <a:pt x="8345410" y="1466253"/>
                  </a:lnTo>
                  <a:lnTo>
                    <a:pt x="8420032" y="1464455"/>
                  </a:lnTo>
                  <a:lnTo>
                    <a:pt x="8457068" y="1463439"/>
                  </a:lnTo>
                  <a:lnTo>
                    <a:pt x="8494685" y="1462434"/>
                  </a:lnTo>
                  <a:lnTo>
                    <a:pt x="8533456" y="1461503"/>
                  </a:lnTo>
                  <a:lnTo>
                    <a:pt x="8573954" y="1460713"/>
                  </a:lnTo>
                  <a:lnTo>
                    <a:pt x="8636561" y="1459348"/>
                  </a:lnTo>
                  <a:lnTo>
                    <a:pt x="8696089" y="1457447"/>
                  </a:lnTo>
                  <a:lnTo>
                    <a:pt x="8752845" y="1455065"/>
                  </a:lnTo>
                  <a:lnTo>
                    <a:pt x="8807136" y="1452254"/>
                  </a:lnTo>
                  <a:lnTo>
                    <a:pt x="8859272" y="1449069"/>
                  </a:lnTo>
                  <a:lnTo>
                    <a:pt x="8909559" y="1445562"/>
                  </a:lnTo>
                  <a:lnTo>
                    <a:pt x="8958307" y="1441789"/>
                  </a:lnTo>
                  <a:lnTo>
                    <a:pt x="9005822" y="1437801"/>
                  </a:lnTo>
                  <a:lnTo>
                    <a:pt x="9052414" y="1433653"/>
                  </a:lnTo>
                  <a:lnTo>
                    <a:pt x="9078271" y="1431261"/>
                  </a:lnTo>
                </a:path>
              </a:pathLst>
            </a:custGeom>
            <a:ln w="6349">
              <a:solidFill>
                <a:srgbClr val="FFFFFF"/>
              </a:solidFill>
            </a:ln>
          </p:spPr>
          <p:txBody>
            <a:bodyPr wrap="square" lIns="0" tIns="0" rIns="0" bIns="0" rtlCol="0"/>
            <a:lstStyle/>
            <a:p>
              <a:endParaRPr/>
            </a:p>
          </p:txBody>
        </p:sp>
        <p:sp>
          <p:nvSpPr>
            <p:cNvPr id="18" name="object 18"/>
            <p:cNvSpPr/>
            <p:nvPr/>
          </p:nvSpPr>
          <p:spPr>
            <a:xfrm>
              <a:off x="2215133" y="5137796"/>
              <a:ext cx="6929120" cy="1714500"/>
            </a:xfrm>
            <a:custGeom>
              <a:avLst/>
              <a:gdLst/>
              <a:ahLst/>
              <a:cxnLst/>
              <a:rect l="l" t="t" r="r" b="b"/>
              <a:pathLst>
                <a:path w="6929120" h="1714500">
                  <a:moveTo>
                    <a:pt x="0" y="1714264"/>
                  </a:moveTo>
                  <a:lnTo>
                    <a:pt x="32478" y="1677653"/>
                  </a:lnTo>
                  <a:lnTo>
                    <a:pt x="65063" y="1641069"/>
                  </a:lnTo>
                  <a:lnTo>
                    <a:pt x="97859" y="1604537"/>
                  </a:lnTo>
                  <a:lnTo>
                    <a:pt x="130971" y="1568084"/>
                  </a:lnTo>
                  <a:lnTo>
                    <a:pt x="164507" y="1531737"/>
                  </a:lnTo>
                  <a:lnTo>
                    <a:pt x="198571" y="1495521"/>
                  </a:lnTo>
                  <a:lnTo>
                    <a:pt x="233268" y="1459464"/>
                  </a:lnTo>
                  <a:lnTo>
                    <a:pt x="268706" y="1423592"/>
                  </a:lnTo>
                  <a:lnTo>
                    <a:pt x="304988" y="1387931"/>
                  </a:lnTo>
                  <a:lnTo>
                    <a:pt x="342222" y="1352508"/>
                  </a:lnTo>
                  <a:lnTo>
                    <a:pt x="380512" y="1317348"/>
                  </a:lnTo>
                  <a:lnTo>
                    <a:pt x="419965" y="1282480"/>
                  </a:lnTo>
                  <a:lnTo>
                    <a:pt x="460686" y="1247928"/>
                  </a:lnTo>
                  <a:lnTo>
                    <a:pt x="502780" y="1213720"/>
                  </a:lnTo>
                  <a:lnTo>
                    <a:pt x="546354" y="1179881"/>
                  </a:lnTo>
                  <a:lnTo>
                    <a:pt x="584055" y="1151726"/>
                  </a:lnTo>
                  <a:lnTo>
                    <a:pt x="623194" y="1123387"/>
                  </a:lnTo>
                  <a:lnTo>
                    <a:pt x="663629" y="1094938"/>
                  </a:lnTo>
                  <a:lnTo>
                    <a:pt x="705221" y="1066452"/>
                  </a:lnTo>
                  <a:lnTo>
                    <a:pt x="747827" y="1038004"/>
                  </a:lnTo>
                  <a:lnTo>
                    <a:pt x="791308" y="1009665"/>
                  </a:lnTo>
                  <a:lnTo>
                    <a:pt x="835523" y="981509"/>
                  </a:lnTo>
                  <a:lnTo>
                    <a:pt x="880331" y="953610"/>
                  </a:lnTo>
                  <a:lnTo>
                    <a:pt x="925591" y="926041"/>
                  </a:lnTo>
                  <a:lnTo>
                    <a:pt x="971163" y="898876"/>
                  </a:lnTo>
                  <a:lnTo>
                    <a:pt x="1016906" y="872186"/>
                  </a:lnTo>
                  <a:lnTo>
                    <a:pt x="1062679" y="846047"/>
                  </a:lnTo>
                  <a:lnTo>
                    <a:pt x="1108342" y="820531"/>
                  </a:lnTo>
                  <a:lnTo>
                    <a:pt x="1153753" y="795711"/>
                  </a:lnTo>
                  <a:lnTo>
                    <a:pt x="1198772" y="771661"/>
                  </a:lnTo>
                  <a:lnTo>
                    <a:pt x="1243258" y="748454"/>
                  </a:lnTo>
                  <a:lnTo>
                    <a:pt x="1287072" y="726164"/>
                  </a:lnTo>
                  <a:lnTo>
                    <a:pt x="1330070" y="704863"/>
                  </a:lnTo>
                  <a:lnTo>
                    <a:pt x="1376844" y="682270"/>
                  </a:lnTo>
                  <a:lnTo>
                    <a:pt x="1421710" y="661143"/>
                  </a:lnTo>
                  <a:lnTo>
                    <a:pt x="1465076" y="641327"/>
                  </a:lnTo>
                  <a:lnTo>
                    <a:pt x="1507353" y="622665"/>
                  </a:lnTo>
                  <a:lnTo>
                    <a:pt x="1548946" y="605001"/>
                  </a:lnTo>
                  <a:lnTo>
                    <a:pt x="1590266" y="588177"/>
                  </a:lnTo>
                  <a:lnTo>
                    <a:pt x="1631720" y="572039"/>
                  </a:lnTo>
                  <a:lnTo>
                    <a:pt x="1673717" y="556429"/>
                  </a:lnTo>
                  <a:lnTo>
                    <a:pt x="1716664" y="541190"/>
                  </a:lnTo>
                  <a:lnTo>
                    <a:pt x="1760971" y="526167"/>
                  </a:lnTo>
                  <a:lnTo>
                    <a:pt x="1807046" y="511202"/>
                  </a:lnTo>
                  <a:lnTo>
                    <a:pt x="1855297" y="496140"/>
                  </a:lnTo>
                  <a:lnTo>
                    <a:pt x="1906132" y="480824"/>
                  </a:lnTo>
                  <a:lnTo>
                    <a:pt x="1959960" y="465098"/>
                  </a:lnTo>
                  <a:lnTo>
                    <a:pt x="2017189" y="448804"/>
                  </a:lnTo>
                  <a:lnTo>
                    <a:pt x="2078228" y="431788"/>
                  </a:lnTo>
                  <a:lnTo>
                    <a:pt x="2118243" y="420886"/>
                  </a:lnTo>
                  <a:lnTo>
                    <a:pt x="2160523" y="409688"/>
                  </a:lnTo>
                  <a:lnTo>
                    <a:pt x="2204874" y="398231"/>
                  </a:lnTo>
                  <a:lnTo>
                    <a:pt x="2251101" y="386550"/>
                  </a:lnTo>
                  <a:lnTo>
                    <a:pt x="2299009" y="374682"/>
                  </a:lnTo>
                  <a:lnTo>
                    <a:pt x="2348404" y="362664"/>
                  </a:lnTo>
                  <a:lnTo>
                    <a:pt x="2399091" y="350531"/>
                  </a:lnTo>
                  <a:lnTo>
                    <a:pt x="2450875" y="338320"/>
                  </a:lnTo>
                  <a:lnTo>
                    <a:pt x="2503562" y="326068"/>
                  </a:lnTo>
                  <a:lnTo>
                    <a:pt x="2556958" y="313811"/>
                  </a:lnTo>
                  <a:lnTo>
                    <a:pt x="2610868" y="301585"/>
                  </a:lnTo>
                  <a:lnTo>
                    <a:pt x="2665097" y="289426"/>
                  </a:lnTo>
                  <a:lnTo>
                    <a:pt x="2719451" y="277371"/>
                  </a:lnTo>
                  <a:lnTo>
                    <a:pt x="2773734" y="265457"/>
                  </a:lnTo>
                  <a:lnTo>
                    <a:pt x="2827754" y="253720"/>
                  </a:lnTo>
                  <a:lnTo>
                    <a:pt x="2881314" y="242195"/>
                  </a:lnTo>
                  <a:lnTo>
                    <a:pt x="2934220" y="230920"/>
                  </a:lnTo>
                  <a:lnTo>
                    <a:pt x="2986279" y="219931"/>
                  </a:lnTo>
                  <a:lnTo>
                    <a:pt x="3037295" y="209264"/>
                  </a:lnTo>
                  <a:lnTo>
                    <a:pt x="3087073" y="198956"/>
                  </a:lnTo>
                  <a:lnTo>
                    <a:pt x="3135419" y="189042"/>
                  </a:lnTo>
                  <a:lnTo>
                    <a:pt x="3182139" y="179560"/>
                  </a:lnTo>
                  <a:lnTo>
                    <a:pt x="3227038" y="170546"/>
                  </a:lnTo>
                  <a:lnTo>
                    <a:pt x="3269921" y="162035"/>
                  </a:lnTo>
                  <a:lnTo>
                    <a:pt x="3310594" y="154066"/>
                  </a:lnTo>
                  <a:lnTo>
                    <a:pt x="3348863" y="146673"/>
                  </a:lnTo>
                  <a:lnTo>
                    <a:pt x="3418279" y="133601"/>
                  </a:lnTo>
                  <a:lnTo>
                    <a:pt x="3479443" y="122537"/>
                  </a:lnTo>
                  <a:lnTo>
                    <a:pt x="3533735" y="113235"/>
                  </a:lnTo>
                  <a:lnTo>
                    <a:pt x="3582532" y="105452"/>
                  </a:lnTo>
                  <a:lnTo>
                    <a:pt x="3627215" y="98946"/>
                  </a:lnTo>
                  <a:lnTo>
                    <a:pt x="3669162" y="93472"/>
                  </a:lnTo>
                  <a:lnTo>
                    <a:pt x="3709752" y="88788"/>
                  </a:lnTo>
                  <a:lnTo>
                    <a:pt x="3750364" y="84648"/>
                  </a:lnTo>
                  <a:lnTo>
                    <a:pt x="3792377" y="80811"/>
                  </a:lnTo>
                  <a:lnTo>
                    <a:pt x="3837171" y="77033"/>
                  </a:lnTo>
                  <a:lnTo>
                    <a:pt x="3886124" y="73070"/>
                  </a:lnTo>
                  <a:lnTo>
                    <a:pt x="3940615" y="68678"/>
                  </a:lnTo>
                  <a:lnTo>
                    <a:pt x="4002024" y="63615"/>
                  </a:lnTo>
                  <a:lnTo>
                    <a:pt x="4043532" y="60210"/>
                  </a:lnTo>
                  <a:lnTo>
                    <a:pt x="4087086" y="56789"/>
                  </a:lnTo>
                  <a:lnTo>
                    <a:pt x="4132493" y="53364"/>
                  </a:lnTo>
                  <a:lnTo>
                    <a:pt x="4179559" y="49946"/>
                  </a:lnTo>
                  <a:lnTo>
                    <a:pt x="4228092" y="46547"/>
                  </a:lnTo>
                  <a:lnTo>
                    <a:pt x="4277900" y="43178"/>
                  </a:lnTo>
                  <a:lnTo>
                    <a:pt x="4328790" y="39851"/>
                  </a:lnTo>
                  <a:lnTo>
                    <a:pt x="4380569" y="36578"/>
                  </a:lnTo>
                  <a:lnTo>
                    <a:pt x="4433044" y="33370"/>
                  </a:lnTo>
                  <a:lnTo>
                    <a:pt x="4486024" y="30239"/>
                  </a:lnTo>
                  <a:lnTo>
                    <a:pt x="4539315" y="27196"/>
                  </a:lnTo>
                  <a:lnTo>
                    <a:pt x="4592725" y="24253"/>
                  </a:lnTo>
                  <a:lnTo>
                    <a:pt x="4646061" y="21421"/>
                  </a:lnTo>
                  <a:lnTo>
                    <a:pt x="4699131" y="18713"/>
                  </a:lnTo>
                  <a:lnTo>
                    <a:pt x="4751742" y="16140"/>
                  </a:lnTo>
                  <a:lnTo>
                    <a:pt x="4803701" y="13712"/>
                  </a:lnTo>
                  <a:lnTo>
                    <a:pt x="4854816" y="11443"/>
                  </a:lnTo>
                  <a:lnTo>
                    <a:pt x="4904894" y="9344"/>
                  </a:lnTo>
                  <a:lnTo>
                    <a:pt x="4953742" y="7425"/>
                  </a:lnTo>
                  <a:lnTo>
                    <a:pt x="5001168" y="5700"/>
                  </a:lnTo>
                  <a:lnTo>
                    <a:pt x="5046980" y="4179"/>
                  </a:lnTo>
                  <a:lnTo>
                    <a:pt x="5311489" y="0"/>
                  </a:lnTo>
                  <a:lnTo>
                    <a:pt x="5586571" y="464"/>
                  </a:lnTo>
                  <a:lnTo>
                    <a:pt x="5802645" y="2786"/>
                  </a:lnTo>
                  <a:lnTo>
                    <a:pt x="5890133" y="4179"/>
                  </a:lnTo>
                  <a:lnTo>
                    <a:pt x="6495796" y="4179"/>
                  </a:lnTo>
                  <a:lnTo>
                    <a:pt x="6558133" y="6090"/>
                  </a:lnTo>
                  <a:lnTo>
                    <a:pt x="6618476" y="8729"/>
                  </a:lnTo>
                  <a:lnTo>
                    <a:pt x="6676124" y="11883"/>
                  </a:lnTo>
                  <a:lnTo>
                    <a:pt x="6730380" y="15339"/>
                  </a:lnTo>
                  <a:lnTo>
                    <a:pt x="6780547" y="18884"/>
                  </a:lnTo>
                  <a:lnTo>
                    <a:pt x="6825926" y="22306"/>
                  </a:lnTo>
                  <a:lnTo>
                    <a:pt x="6865819" y="25391"/>
                  </a:lnTo>
                  <a:lnTo>
                    <a:pt x="6899529" y="27928"/>
                  </a:lnTo>
                  <a:lnTo>
                    <a:pt x="6928865" y="30148"/>
                  </a:lnTo>
                </a:path>
              </a:pathLst>
            </a:custGeom>
            <a:ln w="6350">
              <a:solidFill>
                <a:srgbClr val="FFFFFF"/>
              </a:solidFill>
            </a:ln>
          </p:spPr>
          <p:txBody>
            <a:bodyPr wrap="square" lIns="0" tIns="0" rIns="0" bIns="0" rtlCol="0"/>
            <a:lstStyle/>
            <a:p>
              <a:endParaRPr/>
            </a:p>
          </p:txBody>
        </p:sp>
        <p:sp>
          <p:nvSpPr>
            <p:cNvPr id="19" name="object 19"/>
            <p:cNvSpPr/>
            <p:nvPr/>
          </p:nvSpPr>
          <p:spPr>
            <a:xfrm>
              <a:off x="317715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10195"/>
              </a:srgbClr>
            </a:solidFill>
          </p:spPr>
          <p:txBody>
            <a:bodyPr wrap="square" lIns="0" tIns="0" rIns="0" bIns="0" rtlCol="0"/>
            <a:lstStyle/>
            <a:p>
              <a:endParaRPr/>
            </a:p>
          </p:txBody>
        </p:sp>
        <p:sp>
          <p:nvSpPr>
            <p:cNvPr id="20" name="object 20"/>
            <p:cNvSpPr/>
            <p:nvPr/>
          </p:nvSpPr>
          <p:spPr>
            <a:xfrm>
              <a:off x="317715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21" name="object 21"/>
            <p:cNvSpPr/>
            <p:nvPr/>
          </p:nvSpPr>
          <p:spPr>
            <a:xfrm>
              <a:off x="3901058" y="4016883"/>
              <a:ext cx="1395095" cy="1607185"/>
            </a:xfrm>
            <a:custGeom>
              <a:avLst/>
              <a:gdLst/>
              <a:ahLst/>
              <a:cxnLst/>
              <a:rect l="l" t="t" r="r" b="b"/>
              <a:pathLst>
                <a:path w="1395095" h="1607185">
                  <a:moveTo>
                    <a:pt x="3937" y="402971"/>
                  </a:moveTo>
                  <a:lnTo>
                    <a:pt x="694054" y="0"/>
                  </a:lnTo>
                  <a:lnTo>
                    <a:pt x="1394587" y="404368"/>
                  </a:lnTo>
                  <a:lnTo>
                    <a:pt x="1390777" y="1203706"/>
                  </a:lnTo>
                  <a:lnTo>
                    <a:pt x="700531"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22" name="object 22"/>
            <p:cNvSpPr/>
            <p:nvPr/>
          </p:nvSpPr>
          <p:spPr>
            <a:xfrm>
              <a:off x="3910583" y="1483233"/>
              <a:ext cx="1395095" cy="1607185"/>
            </a:xfrm>
            <a:custGeom>
              <a:avLst/>
              <a:gdLst/>
              <a:ahLst/>
              <a:cxnLst/>
              <a:rect l="l" t="t" r="r" b="b"/>
              <a:pathLst>
                <a:path w="1395095" h="1607185">
                  <a:moveTo>
                    <a:pt x="694054" y="0"/>
                  </a:moveTo>
                  <a:lnTo>
                    <a:pt x="3937" y="402970"/>
                  </a:lnTo>
                  <a:lnTo>
                    <a:pt x="0" y="1202181"/>
                  </a:lnTo>
                  <a:lnTo>
                    <a:pt x="700531" y="1606677"/>
                  </a:lnTo>
                  <a:lnTo>
                    <a:pt x="1390777" y="1203705"/>
                  </a:lnTo>
                  <a:lnTo>
                    <a:pt x="1394587" y="404367"/>
                  </a:lnTo>
                  <a:lnTo>
                    <a:pt x="694054" y="0"/>
                  </a:lnTo>
                  <a:close/>
                </a:path>
              </a:pathLst>
            </a:custGeom>
            <a:solidFill>
              <a:srgbClr val="FFFFFF">
                <a:alpha val="7058"/>
              </a:srgbClr>
            </a:solidFill>
          </p:spPr>
          <p:txBody>
            <a:bodyPr wrap="square" lIns="0" tIns="0" rIns="0" bIns="0" rtlCol="0"/>
            <a:lstStyle/>
            <a:p>
              <a:endParaRPr/>
            </a:p>
          </p:txBody>
        </p:sp>
        <p:sp>
          <p:nvSpPr>
            <p:cNvPr id="23" name="object 23"/>
            <p:cNvSpPr/>
            <p:nvPr/>
          </p:nvSpPr>
          <p:spPr>
            <a:xfrm>
              <a:off x="3910583" y="1483233"/>
              <a:ext cx="1395095" cy="1607185"/>
            </a:xfrm>
            <a:custGeom>
              <a:avLst/>
              <a:gdLst/>
              <a:ahLst/>
              <a:cxnLst/>
              <a:rect l="l" t="t" r="r" b="b"/>
              <a:pathLst>
                <a:path w="1395095" h="1607185">
                  <a:moveTo>
                    <a:pt x="3937" y="402970"/>
                  </a:moveTo>
                  <a:lnTo>
                    <a:pt x="694054" y="0"/>
                  </a:lnTo>
                  <a:lnTo>
                    <a:pt x="1394587" y="404367"/>
                  </a:lnTo>
                  <a:lnTo>
                    <a:pt x="1390777" y="1203705"/>
                  </a:lnTo>
                  <a:lnTo>
                    <a:pt x="700531"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24" name="object 24"/>
            <p:cNvSpPr/>
            <p:nvPr/>
          </p:nvSpPr>
          <p:spPr>
            <a:xfrm>
              <a:off x="3158108" y="216408"/>
              <a:ext cx="1395095" cy="1607185"/>
            </a:xfrm>
            <a:custGeom>
              <a:avLst/>
              <a:gdLst/>
              <a:ahLst/>
              <a:cxnLst/>
              <a:rect l="l" t="t" r="r" b="b"/>
              <a:pathLst>
                <a:path w="1395095" h="1607185">
                  <a:moveTo>
                    <a:pt x="694055" y="0"/>
                  </a:moveTo>
                  <a:lnTo>
                    <a:pt x="3937" y="402971"/>
                  </a:lnTo>
                  <a:lnTo>
                    <a:pt x="0" y="1202182"/>
                  </a:lnTo>
                  <a:lnTo>
                    <a:pt x="700532" y="1606677"/>
                  </a:lnTo>
                  <a:lnTo>
                    <a:pt x="1390777" y="1203706"/>
                  </a:lnTo>
                  <a:lnTo>
                    <a:pt x="1394587" y="404368"/>
                  </a:lnTo>
                  <a:lnTo>
                    <a:pt x="694055" y="0"/>
                  </a:lnTo>
                  <a:close/>
                </a:path>
              </a:pathLst>
            </a:custGeom>
            <a:solidFill>
              <a:srgbClr val="FFFFFF">
                <a:alpha val="3921"/>
              </a:srgbClr>
            </a:solidFill>
          </p:spPr>
          <p:txBody>
            <a:bodyPr wrap="square" lIns="0" tIns="0" rIns="0" bIns="0" rtlCol="0"/>
            <a:lstStyle/>
            <a:p>
              <a:endParaRPr/>
            </a:p>
          </p:txBody>
        </p:sp>
        <p:sp>
          <p:nvSpPr>
            <p:cNvPr id="25" name="object 25"/>
            <p:cNvSpPr/>
            <p:nvPr/>
          </p:nvSpPr>
          <p:spPr>
            <a:xfrm>
              <a:off x="3158108" y="216408"/>
              <a:ext cx="1395095" cy="1607185"/>
            </a:xfrm>
            <a:custGeom>
              <a:avLst/>
              <a:gdLst/>
              <a:ahLst/>
              <a:cxnLst/>
              <a:rect l="l" t="t" r="r" b="b"/>
              <a:pathLst>
                <a:path w="1395095" h="1607185">
                  <a:moveTo>
                    <a:pt x="3937" y="402971"/>
                  </a:moveTo>
                  <a:lnTo>
                    <a:pt x="694055" y="0"/>
                  </a:lnTo>
                  <a:lnTo>
                    <a:pt x="1394587" y="404368"/>
                  </a:lnTo>
                  <a:lnTo>
                    <a:pt x="1390777" y="1203706"/>
                  </a:lnTo>
                  <a:lnTo>
                    <a:pt x="700532" y="1606677"/>
                  </a:lnTo>
                  <a:lnTo>
                    <a:pt x="0" y="1202182"/>
                  </a:lnTo>
                  <a:lnTo>
                    <a:pt x="3937" y="402971"/>
                  </a:lnTo>
                  <a:close/>
                </a:path>
              </a:pathLst>
            </a:custGeom>
            <a:ln w="12700">
              <a:solidFill>
                <a:srgbClr val="FFFFFF"/>
              </a:solidFill>
            </a:ln>
          </p:spPr>
          <p:txBody>
            <a:bodyPr wrap="square" lIns="0" tIns="0" rIns="0" bIns="0" rtlCol="0"/>
            <a:lstStyle/>
            <a:p>
              <a:endParaRPr/>
            </a:p>
          </p:txBody>
        </p:sp>
        <p:sp>
          <p:nvSpPr>
            <p:cNvPr id="26" name="object 26"/>
            <p:cNvSpPr/>
            <p:nvPr/>
          </p:nvSpPr>
          <p:spPr>
            <a:xfrm>
              <a:off x="4644008" y="5274183"/>
              <a:ext cx="1395095" cy="1584325"/>
            </a:xfrm>
            <a:custGeom>
              <a:avLst/>
              <a:gdLst/>
              <a:ahLst/>
              <a:cxnLst/>
              <a:rect l="l" t="t" r="r" b="b"/>
              <a:pathLst>
                <a:path w="1395095" h="1584325">
                  <a:moveTo>
                    <a:pt x="694054" y="0"/>
                  </a:moveTo>
                  <a:lnTo>
                    <a:pt x="3937" y="402958"/>
                  </a:lnTo>
                  <a:lnTo>
                    <a:pt x="0" y="1202220"/>
                  </a:lnTo>
                  <a:lnTo>
                    <a:pt x="660966" y="1583815"/>
                  </a:lnTo>
                  <a:lnTo>
                    <a:pt x="739656" y="1583815"/>
                  </a:lnTo>
                  <a:lnTo>
                    <a:pt x="1390777" y="1203667"/>
                  </a:lnTo>
                  <a:lnTo>
                    <a:pt x="1394587" y="404406"/>
                  </a:lnTo>
                  <a:lnTo>
                    <a:pt x="694054" y="0"/>
                  </a:lnTo>
                  <a:close/>
                </a:path>
              </a:pathLst>
            </a:custGeom>
            <a:solidFill>
              <a:srgbClr val="FFFFFF">
                <a:alpha val="5882"/>
              </a:srgbClr>
            </a:solidFill>
          </p:spPr>
          <p:txBody>
            <a:bodyPr wrap="square" lIns="0" tIns="0" rIns="0" bIns="0" rtlCol="0"/>
            <a:lstStyle/>
            <a:p>
              <a:endParaRPr/>
            </a:p>
          </p:txBody>
        </p:sp>
        <p:sp>
          <p:nvSpPr>
            <p:cNvPr id="27" name="object 27"/>
            <p:cNvSpPr/>
            <p:nvPr/>
          </p:nvSpPr>
          <p:spPr>
            <a:xfrm>
              <a:off x="4644008" y="5274183"/>
              <a:ext cx="1395095" cy="1584325"/>
            </a:xfrm>
            <a:custGeom>
              <a:avLst/>
              <a:gdLst/>
              <a:ahLst/>
              <a:cxnLst/>
              <a:rect l="l" t="t" r="r" b="b"/>
              <a:pathLst>
                <a:path w="1395095" h="1584325">
                  <a:moveTo>
                    <a:pt x="3937" y="402958"/>
                  </a:moveTo>
                  <a:lnTo>
                    <a:pt x="694054" y="0"/>
                  </a:lnTo>
                  <a:lnTo>
                    <a:pt x="1394587" y="404406"/>
                  </a:lnTo>
                  <a:lnTo>
                    <a:pt x="1390777" y="1203667"/>
                  </a:lnTo>
                  <a:lnTo>
                    <a:pt x="739656" y="1583815"/>
                  </a:lnTo>
                </a:path>
                <a:path w="1395095" h="1584325">
                  <a:moveTo>
                    <a:pt x="660966" y="1583815"/>
                  </a:moveTo>
                  <a:lnTo>
                    <a:pt x="0" y="1202220"/>
                  </a:lnTo>
                  <a:lnTo>
                    <a:pt x="3937" y="402958"/>
                  </a:lnTo>
                </a:path>
              </a:pathLst>
            </a:custGeom>
            <a:ln w="12700">
              <a:solidFill>
                <a:srgbClr val="FFFFFF"/>
              </a:solidFill>
            </a:ln>
          </p:spPr>
          <p:txBody>
            <a:bodyPr wrap="square" lIns="0" tIns="0" rIns="0" bIns="0" rtlCol="0"/>
            <a:lstStyle/>
            <a:p>
              <a:endParaRPr/>
            </a:p>
          </p:txBody>
        </p:sp>
        <p:sp>
          <p:nvSpPr>
            <p:cNvPr id="28" name="object 28"/>
            <p:cNvSpPr/>
            <p:nvPr/>
          </p:nvSpPr>
          <p:spPr>
            <a:xfrm>
              <a:off x="74214" y="4007358"/>
              <a:ext cx="802005" cy="1607185"/>
            </a:xfrm>
            <a:custGeom>
              <a:avLst/>
              <a:gdLst/>
              <a:ahLst/>
              <a:cxnLst/>
              <a:rect l="l" t="t" r="r" b="b"/>
              <a:pathLst>
                <a:path w="802005" h="1607185">
                  <a:moveTo>
                    <a:pt x="101349" y="0"/>
                  </a:moveTo>
                  <a:lnTo>
                    <a:pt x="0" y="62865"/>
                  </a:lnTo>
                  <a:lnTo>
                    <a:pt x="3425" y="1545971"/>
                  </a:lnTo>
                  <a:lnTo>
                    <a:pt x="107750" y="1606651"/>
                  </a:lnTo>
                  <a:lnTo>
                    <a:pt x="797982" y="1203706"/>
                  </a:lnTo>
                  <a:lnTo>
                    <a:pt x="801869" y="404368"/>
                  </a:lnTo>
                  <a:lnTo>
                    <a:pt x="101349" y="0"/>
                  </a:lnTo>
                  <a:close/>
                </a:path>
              </a:pathLst>
            </a:custGeom>
            <a:solidFill>
              <a:srgbClr val="FFFFFF">
                <a:alpha val="10195"/>
              </a:srgbClr>
            </a:solidFill>
          </p:spPr>
          <p:txBody>
            <a:bodyPr wrap="square" lIns="0" tIns="0" rIns="0" bIns="0" rtlCol="0"/>
            <a:lstStyle/>
            <a:p>
              <a:endParaRPr/>
            </a:p>
          </p:txBody>
        </p:sp>
        <p:sp>
          <p:nvSpPr>
            <p:cNvPr id="29" name="object 29"/>
            <p:cNvSpPr/>
            <p:nvPr/>
          </p:nvSpPr>
          <p:spPr>
            <a:xfrm>
              <a:off x="74214" y="4007358"/>
              <a:ext cx="1525905" cy="2851150"/>
            </a:xfrm>
            <a:custGeom>
              <a:avLst/>
              <a:gdLst/>
              <a:ahLst/>
              <a:cxnLst/>
              <a:rect l="l" t="t" r="r" b="b"/>
              <a:pathLst>
                <a:path w="1525905" h="2851150">
                  <a:moveTo>
                    <a:pt x="0" y="62865"/>
                  </a:moveTo>
                  <a:lnTo>
                    <a:pt x="101349" y="0"/>
                  </a:lnTo>
                  <a:lnTo>
                    <a:pt x="801869" y="404368"/>
                  </a:lnTo>
                  <a:lnTo>
                    <a:pt x="797982" y="1203706"/>
                  </a:lnTo>
                  <a:lnTo>
                    <a:pt x="107750" y="1606651"/>
                  </a:lnTo>
                  <a:lnTo>
                    <a:pt x="3425" y="1545971"/>
                  </a:lnTo>
                  <a:lnTo>
                    <a:pt x="0" y="62865"/>
                  </a:lnTo>
                  <a:close/>
                </a:path>
                <a:path w="1525905" h="2851150">
                  <a:moveTo>
                    <a:pt x="135030" y="1688833"/>
                  </a:moveTo>
                  <a:lnTo>
                    <a:pt x="825249" y="1285875"/>
                  </a:lnTo>
                  <a:lnTo>
                    <a:pt x="1525731" y="1690281"/>
                  </a:lnTo>
                  <a:lnTo>
                    <a:pt x="1521921" y="2489542"/>
                  </a:lnTo>
                  <a:lnTo>
                    <a:pt x="903407" y="2850640"/>
                  </a:lnTo>
                </a:path>
                <a:path w="1525905" h="2851150">
                  <a:moveTo>
                    <a:pt x="759090" y="2850640"/>
                  </a:moveTo>
                  <a:lnTo>
                    <a:pt x="131144" y="2488095"/>
                  </a:lnTo>
                  <a:lnTo>
                    <a:pt x="135030" y="1688833"/>
                  </a:lnTo>
                </a:path>
              </a:pathLst>
            </a:custGeom>
            <a:ln w="12700">
              <a:solidFill>
                <a:srgbClr val="FFFFFF"/>
              </a:solidFill>
            </a:ln>
          </p:spPr>
          <p:txBody>
            <a:bodyPr wrap="square" lIns="0" tIns="0" rIns="0" bIns="0" rtlCol="0"/>
            <a:lstStyle/>
            <a:p>
              <a:endParaRPr/>
            </a:p>
          </p:txBody>
        </p:sp>
        <p:sp>
          <p:nvSpPr>
            <p:cNvPr id="30" name="object 30"/>
            <p:cNvSpPr/>
            <p:nvPr/>
          </p:nvSpPr>
          <p:spPr>
            <a:xfrm>
              <a:off x="233933" y="2740532"/>
              <a:ext cx="1395095" cy="1607185"/>
            </a:xfrm>
            <a:custGeom>
              <a:avLst/>
              <a:gdLst/>
              <a:ahLst/>
              <a:cxnLst/>
              <a:rect l="l" t="t" r="r" b="b"/>
              <a:pathLst>
                <a:path w="1395095" h="1607185">
                  <a:moveTo>
                    <a:pt x="694118" y="0"/>
                  </a:moveTo>
                  <a:lnTo>
                    <a:pt x="3886" y="402970"/>
                  </a:lnTo>
                  <a:lnTo>
                    <a:pt x="0" y="1202181"/>
                  </a:lnTo>
                  <a:lnTo>
                    <a:pt x="700506" y="1606677"/>
                  </a:lnTo>
                  <a:lnTo>
                    <a:pt x="1390777" y="1203705"/>
                  </a:lnTo>
                  <a:lnTo>
                    <a:pt x="1394586" y="404367"/>
                  </a:lnTo>
                  <a:lnTo>
                    <a:pt x="694118" y="0"/>
                  </a:lnTo>
                  <a:close/>
                </a:path>
              </a:pathLst>
            </a:custGeom>
            <a:solidFill>
              <a:srgbClr val="FFFFFF">
                <a:alpha val="7058"/>
              </a:srgbClr>
            </a:solidFill>
          </p:spPr>
          <p:txBody>
            <a:bodyPr wrap="square" lIns="0" tIns="0" rIns="0" bIns="0" rtlCol="0"/>
            <a:lstStyle/>
            <a:p>
              <a:endParaRPr/>
            </a:p>
          </p:txBody>
        </p:sp>
        <p:sp>
          <p:nvSpPr>
            <p:cNvPr id="31" name="object 31"/>
            <p:cNvSpPr/>
            <p:nvPr/>
          </p:nvSpPr>
          <p:spPr>
            <a:xfrm>
              <a:off x="233933" y="2740532"/>
              <a:ext cx="1395095" cy="1607185"/>
            </a:xfrm>
            <a:custGeom>
              <a:avLst/>
              <a:gdLst/>
              <a:ahLst/>
              <a:cxnLst/>
              <a:rect l="l" t="t" r="r" b="b"/>
              <a:pathLst>
                <a:path w="1395095" h="1607185">
                  <a:moveTo>
                    <a:pt x="3886" y="402970"/>
                  </a:moveTo>
                  <a:lnTo>
                    <a:pt x="694118" y="0"/>
                  </a:lnTo>
                  <a:lnTo>
                    <a:pt x="1394586" y="404367"/>
                  </a:lnTo>
                  <a:lnTo>
                    <a:pt x="1390777" y="1203705"/>
                  </a:lnTo>
                  <a:lnTo>
                    <a:pt x="700506"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32" name="object 32"/>
            <p:cNvSpPr/>
            <p:nvPr/>
          </p:nvSpPr>
          <p:spPr>
            <a:xfrm>
              <a:off x="957834" y="4016883"/>
              <a:ext cx="2128520" cy="2841625"/>
            </a:xfrm>
            <a:custGeom>
              <a:avLst/>
              <a:gdLst/>
              <a:ahLst/>
              <a:cxnLst/>
              <a:rect l="l" t="t" r="r" b="b"/>
              <a:pathLst>
                <a:path w="2128520" h="2841625">
                  <a:moveTo>
                    <a:pt x="3886" y="402971"/>
                  </a:moveTo>
                  <a:lnTo>
                    <a:pt x="694054" y="0"/>
                  </a:lnTo>
                  <a:lnTo>
                    <a:pt x="1394586" y="404368"/>
                  </a:lnTo>
                  <a:lnTo>
                    <a:pt x="1390777" y="1203706"/>
                  </a:lnTo>
                  <a:lnTo>
                    <a:pt x="700532" y="1606651"/>
                  </a:lnTo>
                  <a:lnTo>
                    <a:pt x="0" y="1202182"/>
                  </a:lnTo>
                  <a:lnTo>
                    <a:pt x="3886" y="402971"/>
                  </a:lnTo>
                  <a:close/>
                </a:path>
                <a:path w="2128520" h="2841625">
                  <a:moveTo>
                    <a:pt x="737361" y="1688833"/>
                  </a:moveTo>
                  <a:lnTo>
                    <a:pt x="1427480" y="1285875"/>
                  </a:lnTo>
                  <a:lnTo>
                    <a:pt x="2128012" y="1690281"/>
                  </a:lnTo>
                  <a:lnTo>
                    <a:pt x="2124202" y="2489542"/>
                  </a:lnTo>
                  <a:lnTo>
                    <a:pt x="1522025" y="2841115"/>
                  </a:lnTo>
                </a:path>
              </a:pathLst>
            </a:custGeom>
            <a:ln w="12700">
              <a:solidFill>
                <a:srgbClr val="FFFFFF"/>
              </a:solidFill>
            </a:ln>
          </p:spPr>
          <p:txBody>
            <a:bodyPr wrap="square" lIns="0" tIns="0" rIns="0" bIns="0" rtlCol="0"/>
            <a:lstStyle/>
            <a:p>
              <a:endParaRPr/>
            </a:p>
          </p:txBody>
        </p:sp>
        <p:sp>
          <p:nvSpPr>
            <p:cNvPr id="33" name="object 33"/>
            <p:cNvSpPr/>
            <p:nvPr/>
          </p:nvSpPr>
          <p:spPr>
            <a:xfrm>
              <a:off x="171030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34" name="object 34"/>
            <p:cNvSpPr/>
            <p:nvPr/>
          </p:nvSpPr>
          <p:spPr>
            <a:xfrm>
              <a:off x="171030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35" name="object 35"/>
            <p:cNvSpPr/>
            <p:nvPr/>
          </p:nvSpPr>
          <p:spPr>
            <a:xfrm>
              <a:off x="976884" y="1454658"/>
              <a:ext cx="1395095" cy="1607185"/>
            </a:xfrm>
            <a:custGeom>
              <a:avLst/>
              <a:gdLst/>
              <a:ahLst/>
              <a:cxnLst/>
              <a:rect l="l" t="t" r="r" b="b"/>
              <a:pathLst>
                <a:path w="1395095" h="1607185">
                  <a:moveTo>
                    <a:pt x="3886" y="402970"/>
                  </a:moveTo>
                  <a:lnTo>
                    <a:pt x="694054" y="0"/>
                  </a:lnTo>
                  <a:lnTo>
                    <a:pt x="1394586" y="404367"/>
                  </a:lnTo>
                  <a:lnTo>
                    <a:pt x="1390777" y="1203705"/>
                  </a:lnTo>
                  <a:lnTo>
                    <a:pt x="700532"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36" name="object 36"/>
            <p:cNvSpPr/>
            <p:nvPr/>
          </p:nvSpPr>
          <p:spPr>
            <a:xfrm>
              <a:off x="6987159" y="4035933"/>
              <a:ext cx="1395095" cy="1607185"/>
            </a:xfrm>
            <a:custGeom>
              <a:avLst/>
              <a:gdLst/>
              <a:ahLst/>
              <a:cxnLst/>
              <a:rect l="l" t="t" r="r" b="b"/>
              <a:pathLst>
                <a:path w="1395095" h="1607185">
                  <a:moveTo>
                    <a:pt x="694055" y="0"/>
                  </a:moveTo>
                  <a:lnTo>
                    <a:pt x="3937" y="402971"/>
                  </a:lnTo>
                  <a:lnTo>
                    <a:pt x="0" y="1202182"/>
                  </a:lnTo>
                  <a:lnTo>
                    <a:pt x="700532" y="1606651"/>
                  </a:lnTo>
                  <a:lnTo>
                    <a:pt x="1390777" y="1203706"/>
                  </a:lnTo>
                  <a:lnTo>
                    <a:pt x="1394587" y="404368"/>
                  </a:lnTo>
                  <a:lnTo>
                    <a:pt x="694055" y="0"/>
                  </a:lnTo>
                  <a:close/>
                </a:path>
              </a:pathLst>
            </a:custGeom>
            <a:solidFill>
              <a:srgbClr val="FFFFFF">
                <a:alpha val="10195"/>
              </a:srgbClr>
            </a:solidFill>
          </p:spPr>
          <p:txBody>
            <a:bodyPr wrap="square" lIns="0" tIns="0" rIns="0" bIns="0" rtlCol="0"/>
            <a:lstStyle/>
            <a:p>
              <a:endParaRPr/>
            </a:p>
          </p:txBody>
        </p:sp>
        <p:sp>
          <p:nvSpPr>
            <p:cNvPr id="37" name="object 37"/>
            <p:cNvSpPr/>
            <p:nvPr/>
          </p:nvSpPr>
          <p:spPr>
            <a:xfrm>
              <a:off x="6987159" y="4035933"/>
              <a:ext cx="1395095" cy="1607185"/>
            </a:xfrm>
            <a:custGeom>
              <a:avLst/>
              <a:gdLst/>
              <a:ahLst/>
              <a:cxnLst/>
              <a:rect l="l" t="t" r="r" b="b"/>
              <a:pathLst>
                <a:path w="1395095" h="1607185">
                  <a:moveTo>
                    <a:pt x="3937" y="402971"/>
                  </a:moveTo>
                  <a:lnTo>
                    <a:pt x="694055" y="0"/>
                  </a:lnTo>
                  <a:lnTo>
                    <a:pt x="1394587" y="404368"/>
                  </a:lnTo>
                  <a:lnTo>
                    <a:pt x="1390777" y="1203706"/>
                  </a:lnTo>
                  <a:lnTo>
                    <a:pt x="700532"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38" name="object 38"/>
            <p:cNvSpPr/>
            <p:nvPr/>
          </p:nvSpPr>
          <p:spPr>
            <a:xfrm>
              <a:off x="7730109" y="5312283"/>
              <a:ext cx="1395095" cy="1546225"/>
            </a:xfrm>
            <a:custGeom>
              <a:avLst/>
              <a:gdLst/>
              <a:ahLst/>
              <a:cxnLst/>
              <a:rect l="l" t="t" r="r" b="b"/>
              <a:pathLst>
                <a:path w="1395095" h="1546225">
                  <a:moveTo>
                    <a:pt x="3937" y="402958"/>
                  </a:moveTo>
                  <a:lnTo>
                    <a:pt x="694055" y="0"/>
                  </a:lnTo>
                  <a:lnTo>
                    <a:pt x="1394587" y="404406"/>
                  </a:lnTo>
                  <a:lnTo>
                    <a:pt x="1390777" y="1203667"/>
                  </a:lnTo>
                  <a:lnTo>
                    <a:pt x="804914" y="1545715"/>
                  </a:lnTo>
                </a:path>
                <a:path w="1395095" h="1546225">
                  <a:moveTo>
                    <a:pt x="594972" y="1545715"/>
                  </a:moveTo>
                  <a:lnTo>
                    <a:pt x="0" y="1202220"/>
                  </a:lnTo>
                  <a:lnTo>
                    <a:pt x="3937" y="402958"/>
                  </a:lnTo>
                </a:path>
              </a:pathLst>
            </a:custGeom>
            <a:ln w="12700">
              <a:solidFill>
                <a:srgbClr val="FFFFFF"/>
              </a:solidFill>
            </a:ln>
          </p:spPr>
          <p:txBody>
            <a:bodyPr wrap="square" lIns="0" tIns="0" rIns="0" bIns="0" rtlCol="0"/>
            <a:lstStyle/>
            <a:p>
              <a:endParaRPr/>
            </a:p>
          </p:txBody>
        </p:sp>
        <p:sp>
          <p:nvSpPr>
            <p:cNvPr id="39" name="object 39"/>
            <p:cNvSpPr/>
            <p:nvPr/>
          </p:nvSpPr>
          <p:spPr>
            <a:xfrm>
              <a:off x="7730109" y="2759582"/>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40" name="object 40"/>
            <p:cNvSpPr/>
            <p:nvPr/>
          </p:nvSpPr>
          <p:spPr>
            <a:xfrm>
              <a:off x="7730109" y="2759582"/>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41" name="object 41"/>
            <p:cNvSpPr/>
            <p:nvPr/>
          </p:nvSpPr>
          <p:spPr>
            <a:xfrm>
              <a:off x="8463534" y="4043867"/>
              <a:ext cx="680720" cy="1587500"/>
            </a:xfrm>
            <a:custGeom>
              <a:avLst/>
              <a:gdLst/>
              <a:ahLst/>
              <a:cxnLst/>
              <a:rect l="l" t="t" r="r" b="b"/>
              <a:pathLst>
                <a:path w="680720" h="1587500">
                  <a:moveTo>
                    <a:pt x="680466" y="0"/>
                  </a:moveTo>
                  <a:lnTo>
                    <a:pt x="3937" y="395036"/>
                  </a:lnTo>
                  <a:lnTo>
                    <a:pt x="0" y="1194247"/>
                  </a:lnTo>
                  <a:lnTo>
                    <a:pt x="680466" y="1587131"/>
                  </a:lnTo>
                  <a:lnTo>
                    <a:pt x="680466" y="0"/>
                  </a:lnTo>
                  <a:close/>
                </a:path>
              </a:pathLst>
            </a:custGeom>
            <a:solidFill>
              <a:srgbClr val="FFFFFF">
                <a:alpha val="3921"/>
              </a:srgbClr>
            </a:solidFill>
          </p:spPr>
          <p:txBody>
            <a:bodyPr wrap="square" lIns="0" tIns="0" rIns="0" bIns="0" rtlCol="0"/>
            <a:lstStyle/>
            <a:p>
              <a:endParaRPr/>
            </a:p>
          </p:txBody>
        </p:sp>
        <p:sp>
          <p:nvSpPr>
            <p:cNvPr id="42" name="object 42"/>
            <p:cNvSpPr/>
            <p:nvPr/>
          </p:nvSpPr>
          <p:spPr>
            <a:xfrm>
              <a:off x="8463534" y="4043867"/>
              <a:ext cx="680720" cy="1587500"/>
            </a:xfrm>
            <a:custGeom>
              <a:avLst/>
              <a:gdLst/>
              <a:ahLst/>
              <a:cxnLst/>
              <a:rect l="l" t="t" r="r" b="b"/>
              <a:pathLst>
                <a:path w="680720" h="1587500">
                  <a:moveTo>
                    <a:pt x="3937" y="395036"/>
                  </a:moveTo>
                  <a:lnTo>
                    <a:pt x="680466" y="0"/>
                  </a:lnTo>
                </a:path>
                <a:path w="680720" h="1587500">
                  <a:moveTo>
                    <a:pt x="680466" y="1587131"/>
                  </a:moveTo>
                  <a:lnTo>
                    <a:pt x="0" y="1194247"/>
                  </a:lnTo>
                  <a:lnTo>
                    <a:pt x="3937" y="395036"/>
                  </a:lnTo>
                </a:path>
              </a:pathLst>
            </a:custGeom>
            <a:ln w="12700">
              <a:solidFill>
                <a:srgbClr val="FFFFFF"/>
              </a:solidFill>
            </a:ln>
          </p:spPr>
          <p:txBody>
            <a:bodyPr wrap="square" lIns="0" tIns="0" rIns="0" bIns="0" rtlCol="0"/>
            <a:lstStyle/>
            <a:p>
              <a:endParaRPr/>
            </a:p>
          </p:txBody>
        </p:sp>
        <p:sp>
          <p:nvSpPr>
            <p:cNvPr id="43" name="object 43"/>
            <p:cNvSpPr/>
            <p:nvPr/>
          </p:nvSpPr>
          <p:spPr>
            <a:xfrm>
              <a:off x="8463534" y="1500692"/>
              <a:ext cx="680720" cy="1587500"/>
            </a:xfrm>
            <a:custGeom>
              <a:avLst/>
              <a:gdLst/>
              <a:ahLst/>
              <a:cxnLst/>
              <a:rect l="l" t="t" r="r" b="b"/>
              <a:pathLst>
                <a:path w="680720" h="1587500">
                  <a:moveTo>
                    <a:pt x="3937" y="395036"/>
                  </a:moveTo>
                  <a:lnTo>
                    <a:pt x="680466" y="0"/>
                  </a:lnTo>
                </a:path>
                <a:path w="680720" h="1587500">
                  <a:moveTo>
                    <a:pt x="680466" y="1587155"/>
                  </a:moveTo>
                  <a:lnTo>
                    <a:pt x="0" y="1194247"/>
                  </a:lnTo>
                  <a:lnTo>
                    <a:pt x="3937" y="395036"/>
                  </a:lnTo>
                </a:path>
              </a:pathLst>
            </a:custGeom>
            <a:ln w="12700">
              <a:solidFill>
                <a:srgbClr val="FFFFFF"/>
              </a:solidFill>
            </a:ln>
          </p:spPr>
          <p:txBody>
            <a:bodyPr wrap="square" lIns="0" tIns="0" rIns="0" bIns="0" rtlCol="0"/>
            <a:lstStyle/>
            <a:p>
              <a:endParaRPr/>
            </a:p>
          </p:txBody>
        </p:sp>
        <p:sp>
          <p:nvSpPr>
            <p:cNvPr id="44" name="object 44"/>
            <p:cNvSpPr/>
            <p:nvPr/>
          </p:nvSpPr>
          <p:spPr>
            <a:xfrm>
              <a:off x="457200" y="333476"/>
              <a:ext cx="8229600" cy="6186170"/>
            </a:xfrm>
            <a:custGeom>
              <a:avLst/>
              <a:gdLst/>
              <a:ahLst/>
              <a:cxnLst/>
              <a:rect l="l" t="t" r="r" b="b"/>
              <a:pathLst>
                <a:path w="8229600" h="6186170">
                  <a:moveTo>
                    <a:pt x="8229600" y="0"/>
                  </a:moveTo>
                  <a:lnTo>
                    <a:pt x="0" y="0"/>
                  </a:lnTo>
                  <a:lnTo>
                    <a:pt x="0" y="6185661"/>
                  </a:lnTo>
                  <a:lnTo>
                    <a:pt x="8229600" y="6185661"/>
                  </a:lnTo>
                  <a:lnTo>
                    <a:pt x="8229600" y="0"/>
                  </a:lnTo>
                  <a:close/>
                </a:path>
              </a:pathLst>
            </a:custGeom>
            <a:solidFill>
              <a:srgbClr val="FFFFFF"/>
            </a:solidFill>
          </p:spPr>
          <p:txBody>
            <a:bodyPr wrap="square" lIns="0" tIns="0" rIns="0" bIns="0" rtlCol="0"/>
            <a:lstStyle/>
            <a:p>
              <a:endParaRPr/>
            </a:p>
          </p:txBody>
        </p:sp>
        <p:sp>
          <p:nvSpPr>
            <p:cNvPr id="45" name="object 45"/>
            <p:cNvSpPr/>
            <p:nvPr/>
          </p:nvSpPr>
          <p:spPr>
            <a:xfrm>
              <a:off x="457200" y="333476"/>
              <a:ext cx="8229600" cy="6186170"/>
            </a:xfrm>
            <a:custGeom>
              <a:avLst/>
              <a:gdLst/>
              <a:ahLst/>
              <a:cxnLst/>
              <a:rect l="l" t="t" r="r" b="b"/>
              <a:pathLst>
                <a:path w="8229600" h="6186170">
                  <a:moveTo>
                    <a:pt x="0" y="6185661"/>
                  </a:moveTo>
                  <a:lnTo>
                    <a:pt x="8229600" y="6185661"/>
                  </a:lnTo>
                  <a:lnTo>
                    <a:pt x="8229600" y="0"/>
                  </a:lnTo>
                  <a:lnTo>
                    <a:pt x="0" y="0"/>
                  </a:lnTo>
                  <a:lnTo>
                    <a:pt x="0" y="6185661"/>
                  </a:lnTo>
                  <a:close/>
                </a:path>
              </a:pathLst>
            </a:custGeom>
            <a:ln w="6350">
              <a:solidFill>
                <a:srgbClr val="000000"/>
              </a:solidFill>
            </a:ln>
          </p:spPr>
          <p:txBody>
            <a:bodyPr wrap="square" lIns="0" tIns="0" rIns="0" bIns="0" rtlCol="0"/>
            <a:lstStyle/>
            <a:p>
              <a:endParaRPr/>
            </a:p>
          </p:txBody>
        </p:sp>
        <p:sp>
          <p:nvSpPr>
            <p:cNvPr id="46" name="object 46"/>
            <p:cNvSpPr/>
            <p:nvPr/>
          </p:nvSpPr>
          <p:spPr>
            <a:xfrm>
              <a:off x="4561205" y="0"/>
              <a:ext cx="3679190" cy="678180"/>
            </a:xfrm>
            <a:custGeom>
              <a:avLst/>
              <a:gdLst/>
              <a:ahLst/>
              <a:cxnLst/>
              <a:rect l="l" t="t" r="r" b="b"/>
              <a:pathLst>
                <a:path w="3679190" h="678180">
                  <a:moveTo>
                    <a:pt x="0" y="677672"/>
                  </a:moveTo>
                  <a:lnTo>
                    <a:pt x="3679062" y="677672"/>
                  </a:lnTo>
                  <a:lnTo>
                    <a:pt x="3679062" y="0"/>
                  </a:lnTo>
                  <a:lnTo>
                    <a:pt x="0" y="0"/>
                  </a:lnTo>
                  <a:lnTo>
                    <a:pt x="0" y="677672"/>
                  </a:lnTo>
                  <a:close/>
                </a:path>
              </a:pathLst>
            </a:custGeom>
            <a:solidFill>
              <a:srgbClr val="F5F5F5"/>
            </a:solidFill>
          </p:spPr>
          <p:txBody>
            <a:bodyPr wrap="square" lIns="0" tIns="0" rIns="0" bIns="0" rtlCol="0"/>
            <a:lstStyle/>
            <a:p>
              <a:endParaRPr/>
            </a:p>
          </p:txBody>
        </p:sp>
        <p:sp>
          <p:nvSpPr>
            <p:cNvPr id="47" name="object 47"/>
            <p:cNvSpPr/>
            <p:nvPr/>
          </p:nvSpPr>
          <p:spPr>
            <a:xfrm>
              <a:off x="4561205" y="0"/>
              <a:ext cx="3679190" cy="678180"/>
            </a:xfrm>
            <a:custGeom>
              <a:avLst/>
              <a:gdLst/>
              <a:ahLst/>
              <a:cxnLst/>
              <a:rect l="l" t="t" r="r" b="b"/>
              <a:pathLst>
                <a:path w="3679190" h="678180">
                  <a:moveTo>
                    <a:pt x="0" y="677672"/>
                  </a:moveTo>
                  <a:lnTo>
                    <a:pt x="3679062" y="677672"/>
                  </a:lnTo>
                  <a:lnTo>
                    <a:pt x="3679062" y="0"/>
                  </a:lnTo>
                </a:path>
                <a:path w="3679190" h="678180">
                  <a:moveTo>
                    <a:pt x="0" y="0"/>
                  </a:moveTo>
                  <a:lnTo>
                    <a:pt x="0" y="677672"/>
                  </a:lnTo>
                </a:path>
              </a:pathLst>
            </a:custGeom>
            <a:ln w="15875">
              <a:solidFill>
                <a:srgbClr val="74A40F"/>
              </a:solidFill>
            </a:ln>
          </p:spPr>
          <p:txBody>
            <a:bodyPr wrap="square" lIns="0" tIns="0" rIns="0" bIns="0" rtlCol="0"/>
            <a:lstStyle/>
            <a:p>
              <a:endParaRPr/>
            </a:p>
          </p:txBody>
        </p:sp>
        <p:sp>
          <p:nvSpPr>
            <p:cNvPr id="48" name="object 48"/>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grpSp>
      <p:sp>
        <p:nvSpPr>
          <p:cNvPr id="49" name="object 49"/>
          <p:cNvSpPr txBox="1">
            <a:spLocks noGrp="1"/>
          </p:cNvSpPr>
          <p:nvPr>
            <p:ph type="title"/>
          </p:nvPr>
        </p:nvSpPr>
        <p:spPr>
          <a:xfrm>
            <a:off x="4687315" y="94233"/>
            <a:ext cx="2849880" cy="513715"/>
          </a:xfrm>
          <a:prstGeom prst="rect">
            <a:avLst/>
          </a:prstGeom>
        </p:spPr>
        <p:txBody>
          <a:bodyPr vert="horz" wrap="square" lIns="0" tIns="12700" rIns="0" bIns="0" rtlCol="0">
            <a:spAutoFit/>
          </a:bodyPr>
          <a:lstStyle/>
          <a:p>
            <a:pPr marL="12700">
              <a:lnSpc>
                <a:spcPct val="100000"/>
              </a:lnSpc>
              <a:spcBef>
                <a:spcPts val="100"/>
              </a:spcBef>
            </a:pPr>
            <a:r>
              <a:rPr dirty="0"/>
              <a:t>.</a:t>
            </a:r>
            <a:r>
              <a:rPr spc="-35" dirty="0"/>
              <a:t> </a:t>
            </a:r>
            <a:r>
              <a:rPr spc="-30" dirty="0"/>
              <a:t>L’effet</a:t>
            </a:r>
            <a:r>
              <a:rPr spc="-65" dirty="0"/>
              <a:t> </a:t>
            </a:r>
            <a:r>
              <a:rPr dirty="0"/>
              <a:t>de</a:t>
            </a:r>
            <a:r>
              <a:rPr spc="-35" dirty="0"/>
              <a:t> </a:t>
            </a:r>
            <a:r>
              <a:rPr spc="-20" dirty="0"/>
              <a:t>serre</a:t>
            </a:r>
          </a:p>
        </p:txBody>
      </p:sp>
      <p:grpSp>
        <p:nvGrpSpPr>
          <p:cNvPr id="50" name="object 50"/>
          <p:cNvGrpSpPr/>
          <p:nvPr/>
        </p:nvGrpSpPr>
        <p:grpSpPr>
          <a:xfrm>
            <a:off x="2928873" y="548957"/>
            <a:ext cx="4596130" cy="842010"/>
            <a:chOff x="2928873" y="548957"/>
            <a:chExt cx="4596130" cy="842010"/>
          </a:xfrm>
        </p:grpSpPr>
        <p:sp>
          <p:nvSpPr>
            <p:cNvPr id="51" name="object 51"/>
            <p:cNvSpPr/>
            <p:nvPr/>
          </p:nvSpPr>
          <p:spPr>
            <a:xfrm>
              <a:off x="4699126" y="558037"/>
              <a:ext cx="2825750" cy="38100"/>
            </a:xfrm>
            <a:custGeom>
              <a:avLst/>
              <a:gdLst/>
              <a:ahLst/>
              <a:cxnLst/>
              <a:rect l="l" t="t" r="r" b="b"/>
              <a:pathLst>
                <a:path w="2825750" h="38100">
                  <a:moveTo>
                    <a:pt x="2825496" y="0"/>
                  </a:moveTo>
                  <a:lnTo>
                    <a:pt x="0" y="0"/>
                  </a:lnTo>
                  <a:lnTo>
                    <a:pt x="0" y="38100"/>
                  </a:lnTo>
                  <a:lnTo>
                    <a:pt x="2825496" y="38100"/>
                  </a:lnTo>
                  <a:lnTo>
                    <a:pt x="2825496" y="0"/>
                  </a:lnTo>
                  <a:close/>
                </a:path>
              </a:pathLst>
            </a:custGeom>
            <a:solidFill>
              <a:srgbClr val="FF0000"/>
            </a:solidFill>
          </p:spPr>
          <p:txBody>
            <a:bodyPr wrap="square" lIns="0" tIns="0" rIns="0" bIns="0" rtlCol="0"/>
            <a:lstStyle/>
            <a:p>
              <a:endParaRPr/>
            </a:p>
          </p:txBody>
        </p:sp>
        <p:sp>
          <p:nvSpPr>
            <p:cNvPr id="52" name="object 52"/>
            <p:cNvSpPr/>
            <p:nvPr/>
          </p:nvSpPr>
          <p:spPr>
            <a:xfrm>
              <a:off x="4446016" y="556894"/>
              <a:ext cx="252095" cy="314960"/>
            </a:xfrm>
            <a:custGeom>
              <a:avLst/>
              <a:gdLst/>
              <a:ahLst/>
              <a:cxnLst/>
              <a:rect l="l" t="t" r="r" b="b"/>
              <a:pathLst>
                <a:path w="252095" h="314959">
                  <a:moveTo>
                    <a:pt x="100838" y="0"/>
                  </a:moveTo>
                  <a:lnTo>
                    <a:pt x="0" y="0"/>
                  </a:lnTo>
                  <a:lnTo>
                    <a:pt x="0" y="314960"/>
                  </a:lnTo>
                  <a:lnTo>
                    <a:pt x="100838" y="314960"/>
                  </a:lnTo>
                  <a:lnTo>
                    <a:pt x="100838" y="0"/>
                  </a:lnTo>
                  <a:close/>
                </a:path>
                <a:path w="252095" h="314959">
                  <a:moveTo>
                    <a:pt x="251968" y="0"/>
                  </a:moveTo>
                  <a:lnTo>
                    <a:pt x="151130" y="0"/>
                  </a:lnTo>
                  <a:lnTo>
                    <a:pt x="151130" y="314960"/>
                  </a:lnTo>
                  <a:lnTo>
                    <a:pt x="251968" y="314960"/>
                  </a:lnTo>
                  <a:lnTo>
                    <a:pt x="251968" y="0"/>
                  </a:lnTo>
                  <a:close/>
                </a:path>
              </a:pathLst>
            </a:custGeom>
            <a:solidFill>
              <a:srgbClr val="93C500"/>
            </a:solidFill>
          </p:spPr>
          <p:txBody>
            <a:bodyPr wrap="square" lIns="0" tIns="0" rIns="0" bIns="0" rtlCol="0"/>
            <a:lstStyle/>
            <a:p>
              <a:endParaRPr/>
            </a:p>
          </p:txBody>
        </p:sp>
        <p:sp>
          <p:nvSpPr>
            <p:cNvPr id="53" name="object 53"/>
            <p:cNvSpPr/>
            <p:nvPr/>
          </p:nvSpPr>
          <p:spPr>
            <a:xfrm>
              <a:off x="4446015" y="556894"/>
              <a:ext cx="252095" cy="314960"/>
            </a:xfrm>
            <a:custGeom>
              <a:avLst/>
              <a:gdLst/>
              <a:ahLst/>
              <a:cxnLst/>
              <a:rect l="l" t="t" r="r" b="b"/>
              <a:pathLst>
                <a:path w="252095" h="314959">
                  <a:moveTo>
                    <a:pt x="251968" y="0"/>
                  </a:moveTo>
                  <a:lnTo>
                    <a:pt x="251968" y="314959"/>
                  </a:lnTo>
                  <a:lnTo>
                    <a:pt x="151130" y="314959"/>
                  </a:lnTo>
                  <a:lnTo>
                    <a:pt x="151130" y="0"/>
                  </a:lnTo>
                  <a:lnTo>
                    <a:pt x="251968" y="0"/>
                  </a:lnTo>
                  <a:close/>
                </a:path>
                <a:path w="252095" h="314959">
                  <a:moveTo>
                    <a:pt x="100837" y="0"/>
                  </a:moveTo>
                  <a:lnTo>
                    <a:pt x="100837" y="314959"/>
                  </a:lnTo>
                  <a:lnTo>
                    <a:pt x="0" y="314959"/>
                  </a:lnTo>
                  <a:lnTo>
                    <a:pt x="0" y="0"/>
                  </a:lnTo>
                  <a:lnTo>
                    <a:pt x="100837" y="0"/>
                  </a:lnTo>
                  <a:close/>
                </a:path>
              </a:pathLst>
            </a:custGeom>
            <a:ln w="15875">
              <a:solidFill>
                <a:srgbClr val="6B9100"/>
              </a:solidFill>
            </a:ln>
          </p:spPr>
          <p:txBody>
            <a:bodyPr wrap="square" lIns="0" tIns="0" rIns="0" bIns="0" rtlCol="0"/>
            <a:lstStyle/>
            <a:p>
              <a:endParaRPr/>
            </a:p>
          </p:txBody>
        </p:sp>
        <p:sp>
          <p:nvSpPr>
            <p:cNvPr id="54" name="object 54"/>
            <p:cNvSpPr/>
            <p:nvPr/>
          </p:nvSpPr>
          <p:spPr>
            <a:xfrm>
              <a:off x="2928873" y="928725"/>
              <a:ext cx="3292475" cy="462280"/>
            </a:xfrm>
            <a:custGeom>
              <a:avLst/>
              <a:gdLst/>
              <a:ahLst/>
              <a:cxnLst/>
              <a:rect l="l" t="t" r="r" b="b"/>
              <a:pathLst>
                <a:path w="3292475" h="462280">
                  <a:moveTo>
                    <a:pt x="3292094" y="0"/>
                  </a:moveTo>
                  <a:lnTo>
                    <a:pt x="0" y="0"/>
                  </a:lnTo>
                  <a:lnTo>
                    <a:pt x="0" y="461670"/>
                  </a:lnTo>
                  <a:lnTo>
                    <a:pt x="3292094" y="461670"/>
                  </a:lnTo>
                  <a:lnTo>
                    <a:pt x="3292094" y="0"/>
                  </a:lnTo>
                  <a:close/>
                </a:path>
              </a:pathLst>
            </a:custGeom>
            <a:solidFill>
              <a:srgbClr val="BAB9A1"/>
            </a:solidFill>
          </p:spPr>
          <p:txBody>
            <a:bodyPr wrap="square" lIns="0" tIns="0" rIns="0" bIns="0" rtlCol="0"/>
            <a:lstStyle/>
            <a:p>
              <a:endParaRPr/>
            </a:p>
          </p:txBody>
        </p:sp>
      </p:grpSp>
      <p:sp>
        <p:nvSpPr>
          <p:cNvPr id="55" name="object 55"/>
          <p:cNvSpPr txBox="1"/>
          <p:nvPr/>
        </p:nvSpPr>
        <p:spPr>
          <a:xfrm>
            <a:off x="3008122" y="951357"/>
            <a:ext cx="295148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un</a:t>
            </a:r>
            <a:r>
              <a:rPr sz="2400" b="1" spc="-75" dirty="0">
                <a:latin typeface="Times New Roman"/>
                <a:cs typeface="Times New Roman"/>
              </a:rPr>
              <a:t> </a:t>
            </a:r>
            <a:r>
              <a:rPr sz="2400" b="1" dirty="0">
                <a:latin typeface="Times New Roman"/>
                <a:cs typeface="Times New Roman"/>
              </a:rPr>
              <a:t>phénomène</a:t>
            </a:r>
            <a:r>
              <a:rPr sz="2400" b="1" spc="-75" dirty="0">
                <a:latin typeface="Times New Roman"/>
                <a:cs typeface="Times New Roman"/>
              </a:rPr>
              <a:t> </a:t>
            </a:r>
            <a:r>
              <a:rPr sz="2400" b="1" spc="-10" dirty="0">
                <a:latin typeface="Times New Roman"/>
                <a:cs typeface="Times New Roman"/>
              </a:rPr>
              <a:t>naturel</a:t>
            </a:r>
            <a:endParaRPr sz="2400">
              <a:latin typeface="Times New Roman"/>
              <a:cs typeface="Times New Roman"/>
            </a:endParaRPr>
          </a:p>
        </p:txBody>
      </p:sp>
      <p:grpSp>
        <p:nvGrpSpPr>
          <p:cNvPr id="56" name="object 56"/>
          <p:cNvGrpSpPr/>
          <p:nvPr/>
        </p:nvGrpSpPr>
        <p:grpSpPr>
          <a:xfrm>
            <a:off x="214287" y="1420812"/>
            <a:ext cx="8072755" cy="5437505"/>
            <a:chOff x="214287" y="1420812"/>
            <a:chExt cx="8072755" cy="5437505"/>
          </a:xfrm>
        </p:grpSpPr>
        <p:sp>
          <p:nvSpPr>
            <p:cNvPr id="57" name="object 57"/>
            <p:cNvSpPr/>
            <p:nvPr/>
          </p:nvSpPr>
          <p:spPr>
            <a:xfrm>
              <a:off x="4357624" y="1428750"/>
              <a:ext cx="357505" cy="285750"/>
            </a:xfrm>
            <a:custGeom>
              <a:avLst/>
              <a:gdLst/>
              <a:ahLst/>
              <a:cxnLst/>
              <a:rect l="l" t="t" r="r" b="b"/>
              <a:pathLst>
                <a:path w="357504" h="285750">
                  <a:moveTo>
                    <a:pt x="267970" y="0"/>
                  </a:moveTo>
                  <a:lnTo>
                    <a:pt x="89408" y="0"/>
                  </a:lnTo>
                  <a:lnTo>
                    <a:pt x="89408" y="142875"/>
                  </a:lnTo>
                  <a:lnTo>
                    <a:pt x="0" y="142875"/>
                  </a:lnTo>
                  <a:lnTo>
                    <a:pt x="178688" y="285750"/>
                  </a:lnTo>
                  <a:lnTo>
                    <a:pt x="357250" y="142875"/>
                  </a:lnTo>
                  <a:lnTo>
                    <a:pt x="267970" y="142875"/>
                  </a:lnTo>
                  <a:lnTo>
                    <a:pt x="267970" y="0"/>
                  </a:lnTo>
                  <a:close/>
                </a:path>
              </a:pathLst>
            </a:custGeom>
            <a:solidFill>
              <a:srgbClr val="93C500"/>
            </a:solidFill>
          </p:spPr>
          <p:txBody>
            <a:bodyPr wrap="square" lIns="0" tIns="0" rIns="0" bIns="0" rtlCol="0"/>
            <a:lstStyle/>
            <a:p>
              <a:endParaRPr/>
            </a:p>
          </p:txBody>
        </p:sp>
        <p:sp>
          <p:nvSpPr>
            <p:cNvPr id="58" name="object 58"/>
            <p:cNvSpPr/>
            <p:nvPr/>
          </p:nvSpPr>
          <p:spPr>
            <a:xfrm>
              <a:off x="4357624" y="1428750"/>
              <a:ext cx="357505" cy="285750"/>
            </a:xfrm>
            <a:custGeom>
              <a:avLst/>
              <a:gdLst/>
              <a:ahLst/>
              <a:cxnLst/>
              <a:rect l="l" t="t" r="r" b="b"/>
              <a:pathLst>
                <a:path w="357504" h="285750">
                  <a:moveTo>
                    <a:pt x="0" y="142875"/>
                  </a:moveTo>
                  <a:lnTo>
                    <a:pt x="89408" y="142875"/>
                  </a:lnTo>
                  <a:lnTo>
                    <a:pt x="89408" y="0"/>
                  </a:lnTo>
                  <a:lnTo>
                    <a:pt x="267970" y="0"/>
                  </a:lnTo>
                  <a:lnTo>
                    <a:pt x="267970" y="142875"/>
                  </a:lnTo>
                  <a:lnTo>
                    <a:pt x="357250" y="142875"/>
                  </a:lnTo>
                  <a:lnTo>
                    <a:pt x="178688" y="285750"/>
                  </a:lnTo>
                  <a:lnTo>
                    <a:pt x="0" y="142875"/>
                  </a:lnTo>
                  <a:close/>
                </a:path>
              </a:pathLst>
            </a:custGeom>
            <a:ln w="15874">
              <a:solidFill>
                <a:srgbClr val="6B9100"/>
              </a:solidFill>
            </a:ln>
          </p:spPr>
          <p:txBody>
            <a:bodyPr wrap="square" lIns="0" tIns="0" rIns="0" bIns="0" rtlCol="0"/>
            <a:lstStyle/>
            <a:p>
              <a:endParaRPr/>
            </a:p>
          </p:txBody>
        </p:sp>
        <p:sp>
          <p:nvSpPr>
            <p:cNvPr id="59" name="object 59"/>
            <p:cNvSpPr/>
            <p:nvPr/>
          </p:nvSpPr>
          <p:spPr>
            <a:xfrm>
              <a:off x="214287" y="1785949"/>
              <a:ext cx="8072755" cy="3255010"/>
            </a:xfrm>
            <a:custGeom>
              <a:avLst/>
              <a:gdLst/>
              <a:ahLst/>
              <a:cxnLst/>
              <a:rect l="l" t="t" r="r" b="b"/>
              <a:pathLst>
                <a:path w="8072755" h="3255010">
                  <a:moveTo>
                    <a:pt x="7929626" y="1500174"/>
                  </a:moveTo>
                  <a:lnTo>
                    <a:pt x="857250" y="1500174"/>
                  </a:lnTo>
                  <a:lnTo>
                    <a:pt x="857250" y="3254552"/>
                  </a:lnTo>
                  <a:lnTo>
                    <a:pt x="7929626" y="3254552"/>
                  </a:lnTo>
                  <a:lnTo>
                    <a:pt x="7929626" y="1500174"/>
                  </a:lnTo>
                  <a:close/>
                </a:path>
                <a:path w="8072755" h="3255010">
                  <a:moveTo>
                    <a:pt x="8072501" y="0"/>
                  </a:moveTo>
                  <a:lnTo>
                    <a:pt x="0" y="0"/>
                  </a:lnTo>
                  <a:lnTo>
                    <a:pt x="0" y="1200327"/>
                  </a:lnTo>
                  <a:lnTo>
                    <a:pt x="8072501" y="1200327"/>
                  </a:lnTo>
                  <a:lnTo>
                    <a:pt x="8072501" y="0"/>
                  </a:lnTo>
                  <a:close/>
                </a:path>
              </a:pathLst>
            </a:custGeom>
            <a:solidFill>
              <a:srgbClr val="BAB9A1"/>
            </a:solidFill>
          </p:spPr>
          <p:txBody>
            <a:bodyPr wrap="square" lIns="0" tIns="0" rIns="0" bIns="0" rtlCol="0"/>
            <a:lstStyle/>
            <a:p>
              <a:endParaRPr/>
            </a:p>
          </p:txBody>
        </p:sp>
        <p:sp>
          <p:nvSpPr>
            <p:cNvPr id="60" name="object 60"/>
            <p:cNvSpPr/>
            <p:nvPr/>
          </p:nvSpPr>
          <p:spPr>
            <a:xfrm>
              <a:off x="4357624" y="2928874"/>
              <a:ext cx="357505" cy="357505"/>
            </a:xfrm>
            <a:custGeom>
              <a:avLst/>
              <a:gdLst/>
              <a:ahLst/>
              <a:cxnLst/>
              <a:rect l="l" t="t" r="r" b="b"/>
              <a:pathLst>
                <a:path w="357504" h="357504">
                  <a:moveTo>
                    <a:pt x="267970" y="0"/>
                  </a:moveTo>
                  <a:lnTo>
                    <a:pt x="89408" y="0"/>
                  </a:lnTo>
                  <a:lnTo>
                    <a:pt x="89408" y="178688"/>
                  </a:lnTo>
                  <a:lnTo>
                    <a:pt x="0" y="178688"/>
                  </a:lnTo>
                  <a:lnTo>
                    <a:pt x="178688" y="357250"/>
                  </a:lnTo>
                  <a:lnTo>
                    <a:pt x="357250" y="178688"/>
                  </a:lnTo>
                  <a:lnTo>
                    <a:pt x="267970" y="178688"/>
                  </a:lnTo>
                  <a:lnTo>
                    <a:pt x="267970" y="0"/>
                  </a:lnTo>
                  <a:close/>
                </a:path>
              </a:pathLst>
            </a:custGeom>
            <a:solidFill>
              <a:srgbClr val="93C500"/>
            </a:solidFill>
          </p:spPr>
          <p:txBody>
            <a:bodyPr wrap="square" lIns="0" tIns="0" rIns="0" bIns="0" rtlCol="0"/>
            <a:lstStyle/>
            <a:p>
              <a:endParaRPr/>
            </a:p>
          </p:txBody>
        </p:sp>
        <p:sp>
          <p:nvSpPr>
            <p:cNvPr id="61" name="object 61"/>
            <p:cNvSpPr/>
            <p:nvPr/>
          </p:nvSpPr>
          <p:spPr>
            <a:xfrm>
              <a:off x="4357624" y="2928874"/>
              <a:ext cx="357505" cy="357505"/>
            </a:xfrm>
            <a:custGeom>
              <a:avLst/>
              <a:gdLst/>
              <a:ahLst/>
              <a:cxnLst/>
              <a:rect l="l" t="t" r="r" b="b"/>
              <a:pathLst>
                <a:path w="357504" h="357504">
                  <a:moveTo>
                    <a:pt x="0" y="178688"/>
                  </a:moveTo>
                  <a:lnTo>
                    <a:pt x="89408" y="178688"/>
                  </a:lnTo>
                  <a:lnTo>
                    <a:pt x="89408" y="0"/>
                  </a:lnTo>
                  <a:lnTo>
                    <a:pt x="267970" y="0"/>
                  </a:lnTo>
                  <a:lnTo>
                    <a:pt x="267970" y="178688"/>
                  </a:lnTo>
                  <a:lnTo>
                    <a:pt x="357250" y="178688"/>
                  </a:lnTo>
                  <a:lnTo>
                    <a:pt x="178688" y="357250"/>
                  </a:lnTo>
                  <a:lnTo>
                    <a:pt x="0" y="178688"/>
                  </a:lnTo>
                  <a:close/>
                </a:path>
              </a:pathLst>
            </a:custGeom>
            <a:ln w="15875">
              <a:solidFill>
                <a:srgbClr val="6B9100"/>
              </a:solidFill>
            </a:ln>
          </p:spPr>
          <p:txBody>
            <a:bodyPr wrap="square" lIns="0" tIns="0" rIns="0" bIns="0" rtlCol="0"/>
            <a:lstStyle/>
            <a:p>
              <a:endParaRPr/>
            </a:p>
          </p:txBody>
        </p:sp>
        <p:sp>
          <p:nvSpPr>
            <p:cNvPr id="62" name="object 62"/>
            <p:cNvSpPr/>
            <p:nvPr/>
          </p:nvSpPr>
          <p:spPr>
            <a:xfrm>
              <a:off x="214287" y="5429200"/>
              <a:ext cx="4572000" cy="1429385"/>
            </a:xfrm>
            <a:custGeom>
              <a:avLst/>
              <a:gdLst/>
              <a:ahLst/>
              <a:cxnLst/>
              <a:rect l="l" t="t" r="r" b="b"/>
              <a:pathLst>
                <a:path w="4572000" h="1429384">
                  <a:moveTo>
                    <a:pt x="4572000" y="0"/>
                  </a:moveTo>
                  <a:lnTo>
                    <a:pt x="0" y="0"/>
                  </a:lnTo>
                  <a:lnTo>
                    <a:pt x="0" y="1428796"/>
                  </a:lnTo>
                  <a:lnTo>
                    <a:pt x="4572000" y="1428796"/>
                  </a:lnTo>
                  <a:lnTo>
                    <a:pt x="4572000" y="0"/>
                  </a:lnTo>
                  <a:close/>
                </a:path>
              </a:pathLst>
            </a:custGeom>
            <a:solidFill>
              <a:srgbClr val="E3E0DD"/>
            </a:solidFill>
          </p:spPr>
          <p:txBody>
            <a:bodyPr wrap="square" lIns="0" tIns="0" rIns="0" bIns="0" rtlCol="0"/>
            <a:lstStyle/>
            <a:p>
              <a:endParaRPr/>
            </a:p>
          </p:txBody>
        </p:sp>
      </p:grpSp>
      <p:sp>
        <p:nvSpPr>
          <p:cNvPr id="63" name="object 63"/>
          <p:cNvSpPr txBox="1"/>
          <p:nvPr/>
        </p:nvSpPr>
        <p:spPr>
          <a:xfrm>
            <a:off x="511555" y="5551728"/>
            <a:ext cx="3975100" cy="331470"/>
          </a:xfrm>
          <a:prstGeom prst="rect">
            <a:avLst/>
          </a:prstGeom>
        </p:spPr>
        <p:txBody>
          <a:bodyPr vert="horz" wrap="square" lIns="0" tIns="13335" rIns="0" bIns="0" rtlCol="0">
            <a:spAutoFit/>
          </a:bodyPr>
          <a:lstStyle/>
          <a:p>
            <a:pPr marL="12700">
              <a:lnSpc>
                <a:spcPct val="100000"/>
              </a:lnSpc>
              <a:spcBef>
                <a:spcPts val="105"/>
              </a:spcBef>
            </a:pPr>
            <a:r>
              <a:rPr sz="2000" b="1" dirty="0">
                <a:latin typeface="Times New Roman"/>
                <a:cs typeface="Times New Roman"/>
              </a:rPr>
              <a:t>les</a:t>
            </a:r>
            <a:r>
              <a:rPr sz="2000" b="1" spc="-25" dirty="0">
                <a:latin typeface="Times New Roman"/>
                <a:cs typeface="Times New Roman"/>
              </a:rPr>
              <a:t> </a:t>
            </a:r>
            <a:r>
              <a:rPr sz="2000" b="1" dirty="0">
                <a:latin typeface="Times New Roman"/>
                <a:cs typeface="Times New Roman"/>
              </a:rPr>
              <a:t>gaz</a:t>
            </a:r>
            <a:r>
              <a:rPr sz="2000" b="1" spc="-40" dirty="0">
                <a:latin typeface="Times New Roman"/>
                <a:cs typeface="Times New Roman"/>
              </a:rPr>
              <a:t> </a:t>
            </a:r>
            <a:r>
              <a:rPr sz="2000" b="1" dirty="0">
                <a:latin typeface="Times New Roman"/>
                <a:cs typeface="Times New Roman"/>
              </a:rPr>
              <a:t>responsables</a:t>
            </a:r>
            <a:r>
              <a:rPr sz="2000" b="1" spc="-55" dirty="0">
                <a:latin typeface="Times New Roman"/>
                <a:cs typeface="Times New Roman"/>
              </a:rPr>
              <a:t> </a:t>
            </a:r>
            <a:r>
              <a:rPr sz="2000" b="1" dirty="0">
                <a:latin typeface="Times New Roman"/>
                <a:cs typeface="Times New Roman"/>
              </a:rPr>
              <a:t>est</a:t>
            </a:r>
            <a:r>
              <a:rPr sz="2000" b="1" spc="-25" dirty="0">
                <a:latin typeface="Times New Roman"/>
                <a:cs typeface="Times New Roman"/>
              </a:rPr>
              <a:t> </a:t>
            </a:r>
            <a:r>
              <a:rPr sz="2000" b="1" dirty="0">
                <a:latin typeface="Times New Roman"/>
                <a:cs typeface="Times New Roman"/>
              </a:rPr>
              <a:t>présent</a:t>
            </a:r>
            <a:r>
              <a:rPr sz="2000" b="1" spc="-40" dirty="0">
                <a:latin typeface="Times New Roman"/>
                <a:cs typeface="Times New Roman"/>
              </a:rPr>
              <a:t> </a:t>
            </a:r>
            <a:r>
              <a:rPr sz="2000" b="1" spc="-20" dirty="0">
                <a:latin typeface="Times New Roman"/>
                <a:cs typeface="Times New Roman"/>
              </a:rPr>
              <a:t>dans</a:t>
            </a:r>
            <a:endParaRPr sz="2000">
              <a:latin typeface="Times New Roman"/>
              <a:cs typeface="Times New Roman"/>
            </a:endParaRPr>
          </a:p>
        </p:txBody>
      </p:sp>
      <p:sp>
        <p:nvSpPr>
          <p:cNvPr id="64" name="object 64"/>
          <p:cNvSpPr txBox="1"/>
          <p:nvPr/>
        </p:nvSpPr>
        <p:spPr>
          <a:xfrm>
            <a:off x="513080" y="6009233"/>
            <a:ext cx="3973195"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Times New Roman"/>
                <a:cs typeface="Times New Roman"/>
              </a:rPr>
              <a:t>l’atmosphère</a:t>
            </a:r>
            <a:r>
              <a:rPr sz="2000" b="1" spc="-50" dirty="0">
                <a:latin typeface="Times New Roman"/>
                <a:cs typeface="Times New Roman"/>
              </a:rPr>
              <a:t> </a:t>
            </a:r>
            <a:r>
              <a:rPr sz="2000" b="1" dirty="0">
                <a:latin typeface="Times New Roman"/>
                <a:cs typeface="Times New Roman"/>
              </a:rPr>
              <a:t>à</a:t>
            </a:r>
            <a:r>
              <a:rPr sz="2000" b="1" spc="-15" dirty="0">
                <a:latin typeface="Times New Roman"/>
                <a:cs typeface="Times New Roman"/>
              </a:rPr>
              <a:t> </a:t>
            </a:r>
            <a:r>
              <a:rPr sz="2000" b="1" u="sng" dirty="0">
                <a:solidFill>
                  <a:srgbClr val="544E43"/>
                </a:solidFill>
                <a:uFill>
                  <a:solidFill>
                    <a:srgbClr val="544E43"/>
                  </a:solidFill>
                </a:uFill>
                <a:latin typeface="Times New Roman"/>
                <a:cs typeface="Times New Roman"/>
              </a:rPr>
              <a:t>l’état</a:t>
            </a:r>
            <a:r>
              <a:rPr sz="2000" b="1" u="sng" spc="-55" dirty="0">
                <a:solidFill>
                  <a:srgbClr val="544E43"/>
                </a:solidFill>
                <a:uFill>
                  <a:solidFill>
                    <a:srgbClr val="544E43"/>
                  </a:solidFill>
                </a:uFill>
                <a:latin typeface="Times New Roman"/>
                <a:cs typeface="Times New Roman"/>
              </a:rPr>
              <a:t> </a:t>
            </a:r>
            <a:r>
              <a:rPr sz="2000" b="1" u="sng" dirty="0">
                <a:solidFill>
                  <a:srgbClr val="544E43"/>
                </a:solidFill>
                <a:uFill>
                  <a:solidFill>
                    <a:srgbClr val="544E43"/>
                  </a:solidFill>
                </a:uFill>
                <a:latin typeface="Times New Roman"/>
                <a:cs typeface="Times New Roman"/>
              </a:rPr>
              <a:t>de</a:t>
            </a:r>
            <a:r>
              <a:rPr sz="2000" b="1" u="sng" spc="-15" dirty="0">
                <a:solidFill>
                  <a:srgbClr val="544E43"/>
                </a:solidFill>
                <a:uFill>
                  <a:solidFill>
                    <a:srgbClr val="544E43"/>
                  </a:solidFill>
                </a:uFill>
                <a:latin typeface="Times New Roman"/>
                <a:cs typeface="Times New Roman"/>
              </a:rPr>
              <a:t> </a:t>
            </a:r>
            <a:r>
              <a:rPr sz="2000" b="1" u="sng" dirty="0">
                <a:solidFill>
                  <a:srgbClr val="544E43"/>
                </a:solidFill>
                <a:uFill>
                  <a:solidFill>
                    <a:srgbClr val="544E43"/>
                  </a:solidFill>
                </a:uFill>
                <a:latin typeface="Times New Roman"/>
                <a:cs typeface="Times New Roman"/>
              </a:rPr>
              <a:t>traces</a:t>
            </a:r>
            <a:r>
              <a:rPr sz="2000" b="1" dirty="0">
                <a:latin typeface="Times New Roman"/>
                <a:cs typeface="Times New Roman"/>
              </a:rPr>
              <a:t>;</a:t>
            </a:r>
            <a:r>
              <a:rPr sz="2000" b="1" spc="-40" dirty="0">
                <a:latin typeface="Times New Roman"/>
                <a:cs typeface="Times New Roman"/>
              </a:rPr>
              <a:t> </a:t>
            </a:r>
            <a:r>
              <a:rPr sz="2000" b="1" spc="-20" dirty="0">
                <a:latin typeface="Times New Roman"/>
                <a:cs typeface="Times New Roman"/>
              </a:rPr>
              <a:t>H</a:t>
            </a:r>
            <a:r>
              <a:rPr sz="1200" b="1" spc="-20" dirty="0">
                <a:latin typeface="Times New Roman"/>
                <a:cs typeface="Times New Roman"/>
              </a:rPr>
              <a:t>2</a:t>
            </a:r>
            <a:r>
              <a:rPr sz="2000" b="1" spc="-20" dirty="0">
                <a:latin typeface="Times New Roman"/>
                <a:cs typeface="Times New Roman"/>
              </a:rPr>
              <a:t>O,</a:t>
            </a:r>
            <a:endParaRPr sz="2000">
              <a:latin typeface="Times New Roman"/>
              <a:cs typeface="Times New Roman"/>
            </a:endParaRPr>
          </a:p>
        </p:txBody>
      </p:sp>
      <p:sp>
        <p:nvSpPr>
          <p:cNvPr id="65" name="object 65"/>
          <p:cNvSpPr txBox="1"/>
          <p:nvPr/>
        </p:nvSpPr>
        <p:spPr>
          <a:xfrm>
            <a:off x="1350010" y="6466433"/>
            <a:ext cx="2299335"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Times New Roman"/>
                <a:cs typeface="Times New Roman"/>
              </a:rPr>
              <a:t>CO</a:t>
            </a:r>
            <a:r>
              <a:rPr sz="1400" b="1" dirty="0">
                <a:latin typeface="Times New Roman"/>
                <a:cs typeface="Times New Roman"/>
              </a:rPr>
              <a:t>2</a:t>
            </a:r>
            <a:r>
              <a:rPr sz="2000" b="1" dirty="0">
                <a:latin typeface="Times New Roman"/>
                <a:cs typeface="Times New Roman"/>
              </a:rPr>
              <a:t>,</a:t>
            </a:r>
            <a:r>
              <a:rPr sz="2000" b="1" spc="-20" dirty="0">
                <a:latin typeface="Times New Roman"/>
                <a:cs typeface="Times New Roman"/>
              </a:rPr>
              <a:t> </a:t>
            </a:r>
            <a:r>
              <a:rPr sz="2000" b="1" dirty="0">
                <a:latin typeface="Times New Roman"/>
                <a:cs typeface="Times New Roman"/>
              </a:rPr>
              <a:t>CH</a:t>
            </a:r>
            <a:r>
              <a:rPr sz="1400" b="1" dirty="0">
                <a:latin typeface="Times New Roman"/>
                <a:cs typeface="Times New Roman"/>
              </a:rPr>
              <a:t>4</a:t>
            </a:r>
            <a:r>
              <a:rPr sz="1400" b="1" spc="140" dirty="0">
                <a:latin typeface="Times New Roman"/>
                <a:cs typeface="Times New Roman"/>
              </a:rPr>
              <a:t> </a:t>
            </a:r>
            <a:r>
              <a:rPr sz="2000" b="1" dirty="0">
                <a:latin typeface="Times New Roman"/>
                <a:cs typeface="Times New Roman"/>
              </a:rPr>
              <a:t>et</a:t>
            </a:r>
            <a:r>
              <a:rPr sz="2000" b="1" spc="-15" dirty="0">
                <a:latin typeface="Times New Roman"/>
                <a:cs typeface="Times New Roman"/>
              </a:rPr>
              <a:t> </a:t>
            </a:r>
            <a:r>
              <a:rPr sz="2000" b="1" dirty="0">
                <a:latin typeface="Times New Roman"/>
                <a:cs typeface="Times New Roman"/>
              </a:rPr>
              <a:t>du</a:t>
            </a:r>
            <a:r>
              <a:rPr sz="2000" b="1" spc="10" dirty="0">
                <a:latin typeface="Times New Roman"/>
                <a:cs typeface="Times New Roman"/>
              </a:rPr>
              <a:t> </a:t>
            </a:r>
            <a:r>
              <a:rPr sz="2000" b="1" spc="-20" dirty="0">
                <a:latin typeface="Times New Roman"/>
                <a:cs typeface="Times New Roman"/>
              </a:rPr>
              <a:t>N</a:t>
            </a:r>
            <a:r>
              <a:rPr sz="1400" b="1" spc="-20" dirty="0">
                <a:latin typeface="Times New Roman"/>
                <a:cs typeface="Times New Roman"/>
              </a:rPr>
              <a:t>2</a:t>
            </a:r>
            <a:r>
              <a:rPr sz="2000" b="1" spc="-20" dirty="0">
                <a:latin typeface="Times New Roman"/>
                <a:cs typeface="Times New Roman"/>
              </a:rPr>
              <a:t>O.</a:t>
            </a:r>
            <a:endParaRPr sz="2000">
              <a:latin typeface="Times New Roman"/>
              <a:cs typeface="Times New Roman"/>
            </a:endParaRPr>
          </a:p>
        </p:txBody>
      </p:sp>
      <p:grpSp>
        <p:nvGrpSpPr>
          <p:cNvPr id="66" name="object 66"/>
          <p:cNvGrpSpPr/>
          <p:nvPr/>
        </p:nvGrpSpPr>
        <p:grpSpPr>
          <a:xfrm>
            <a:off x="1992312" y="5064188"/>
            <a:ext cx="6938009" cy="1572895"/>
            <a:chOff x="1992312" y="5064188"/>
            <a:chExt cx="6938009" cy="1572895"/>
          </a:xfrm>
        </p:grpSpPr>
        <p:sp>
          <p:nvSpPr>
            <p:cNvPr id="67" name="object 67"/>
            <p:cNvSpPr/>
            <p:nvPr/>
          </p:nvSpPr>
          <p:spPr>
            <a:xfrm>
              <a:off x="2000250" y="5072126"/>
              <a:ext cx="428625" cy="428625"/>
            </a:xfrm>
            <a:custGeom>
              <a:avLst/>
              <a:gdLst/>
              <a:ahLst/>
              <a:cxnLst/>
              <a:rect l="l" t="t" r="r" b="b"/>
              <a:pathLst>
                <a:path w="428625" h="428625">
                  <a:moveTo>
                    <a:pt x="214249" y="0"/>
                  </a:moveTo>
                  <a:lnTo>
                    <a:pt x="0" y="214249"/>
                  </a:lnTo>
                  <a:lnTo>
                    <a:pt x="107187" y="214249"/>
                  </a:lnTo>
                  <a:lnTo>
                    <a:pt x="107187" y="428625"/>
                  </a:lnTo>
                  <a:lnTo>
                    <a:pt x="321437" y="428625"/>
                  </a:lnTo>
                  <a:lnTo>
                    <a:pt x="321437" y="214249"/>
                  </a:lnTo>
                  <a:lnTo>
                    <a:pt x="428625" y="214249"/>
                  </a:lnTo>
                  <a:lnTo>
                    <a:pt x="214249" y="0"/>
                  </a:lnTo>
                  <a:close/>
                </a:path>
              </a:pathLst>
            </a:custGeom>
            <a:solidFill>
              <a:srgbClr val="93C500"/>
            </a:solidFill>
          </p:spPr>
          <p:txBody>
            <a:bodyPr wrap="square" lIns="0" tIns="0" rIns="0" bIns="0" rtlCol="0"/>
            <a:lstStyle/>
            <a:p>
              <a:endParaRPr/>
            </a:p>
          </p:txBody>
        </p:sp>
        <p:sp>
          <p:nvSpPr>
            <p:cNvPr id="68" name="object 68"/>
            <p:cNvSpPr/>
            <p:nvPr/>
          </p:nvSpPr>
          <p:spPr>
            <a:xfrm>
              <a:off x="2000250" y="5072126"/>
              <a:ext cx="428625" cy="428625"/>
            </a:xfrm>
            <a:custGeom>
              <a:avLst/>
              <a:gdLst/>
              <a:ahLst/>
              <a:cxnLst/>
              <a:rect l="l" t="t" r="r" b="b"/>
              <a:pathLst>
                <a:path w="428625" h="428625">
                  <a:moveTo>
                    <a:pt x="0" y="214249"/>
                  </a:moveTo>
                  <a:lnTo>
                    <a:pt x="214249" y="0"/>
                  </a:lnTo>
                  <a:lnTo>
                    <a:pt x="428625" y="214249"/>
                  </a:lnTo>
                  <a:lnTo>
                    <a:pt x="321437" y="214249"/>
                  </a:lnTo>
                  <a:lnTo>
                    <a:pt x="321437" y="428625"/>
                  </a:lnTo>
                  <a:lnTo>
                    <a:pt x="107187" y="428625"/>
                  </a:lnTo>
                  <a:lnTo>
                    <a:pt x="107187" y="214249"/>
                  </a:lnTo>
                  <a:lnTo>
                    <a:pt x="0" y="214249"/>
                  </a:lnTo>
                  <a:close/>
                </a:path>
              </a:pathLst>
            </a:custGeom>
            <a:ln w="15875">
              <a:solidFill>
                <a:srgbClr val="6B9100"/>
              </a:solidFill>
            </a:ln>
          </p:spPr>
          <p:txBody>
            <a:bodyPr wrap="square" lIns="0" tIns="0" rIns="0" bIns="0" rtlCol="0"/>
            <a:lstStyle/>
            <a:p>
              <a:endParaRPr/>
            </a:p>
          </p:txBody>
        </p:sp>
        <p:sp>
          <p:nvSpPr>
            <p:cNvPr id="69" name="object 69"/>
            <p:cNvSpPr/>
            <p:nvPr/>
          </p:nvSpPr>
          <p:spPr>
            <a:xfrm>
              <a:off x="5357876" y="5214924"/>
              <a:ext cx="3571875" cy="1422400"/>
            </a:xfrm>
            <a:custGeom>
              <a:avLst/>
              <a:gdLst/>
              <a:ahLst/>
              <a:cxnLst/>
              <a:rect l="l" t="t" r="r" b="b"/>
              <a:pathLst>
                <a:path w="3571875" h="1422400">
                  <a:moveTo>
                    <a:pt x="3571875" y="0"/>
                  </a:moveTo>
                  <a:lnTo>
                    <a:pt x="0" y="0"/>
                  </a:lnTo>
                  <a:lnTo>
                    <a:pt x="0" y="1422018"/>
                  </a:lnTo>
                  <a:lnTo>
                    <a:pt x="3571875" y="1422018"/>
                  </a:lnTo>
                  <a:lnTo>
                    <a:pt x="3571875" y="0"/>
                  </a:lnTo>
                  <a:close/>
                </a:path>
              </a:pathLst>
            </a:custGeom>
            <a:solidFill>
              <a:srgbClr val="E3E0DD"/>
            </a:solidFill>
          </p:spPr>
          <p:txBody>
            <a:bodyPr wrap="square" lIns="0" tIns="0" rIns="0" bIns="0" rtlCol="0"/>
            <a:lstStyle/>
            <a:p>
              <a:endParaRPr/>
            </a:p>
          </p:txBody>
        </p:sp>
      </p:grpSp>
      <p:sp>
        <p:nvSpPr>
          <p:cNvPr id="70" name="object 70"/>
          <p:cNvSpPr txBox="1"/>
          <p:nvPr/>
        </p:nvSpPr>
        <p:spPr>
          <a:xfrm>
            <a:off x="363727" y="1743202"/>
            <a:ext cx="8366125" cy="3925570"/>
          </a:xfrm>
          <a:prstGeom prst="rect">
            <a:avLst/>
          </a:prstGeom>
        </p:spPr>
        <p:txBody>
          <a:bodyPr vert="horz" wrap="square" lIns="0" tIns="12700" rIns="0" bIns="0" rtlCol="0">
            <a:spAutoFit/>
          </a:bodyPr>
          <a:lstStyle/>
          <a:p>
            <a:pPr marL="1155700" marR="601345" indent="-1143635">
              <a:lnSpc>
                <a:spcPct val="150000"/>
              </a:lnSpc>
              <a:spcBef>
                <a:spcPts val="100"/>
              </a:spcBef>
            </a:pPr>
            <a:r>
              <a:rPr sz="2400" b="1" dirty="0">
                <a:latin typeface="Times New Roman"/>
                <a:cs typeface="Times New Roman"/>
              </a:rPr>
              <a:t>piégeage</a:t>
            </a:r>
            <a:r>
              <a:rPr sz="2400" b="1" spc="-50" dirty="0">
                <a:latin typeface="Times New Roman"/>
                <a:cs typeface="Times New Roman"/>
              </a:rPr>
              <a:t> </a:t>
            </a:r>
            <a:r>
              <a:rPr sz="2400" b="1" dirty="0">
                <a:latin typeface="Times New Roman"/>
                <a:cs typeface="Times New Roman"/>
              </a:rPr>
              <a:t>par</a:t>
            </a:r>
            <a:r>
              <a:rPr sz="2400" b="1" spc="-65" dirty="0">
                <a:latin typeface="Times New Roman"/>
                <a:cs typeface="Times New Roman"/>
              </a:rPr>
              <a:t> </a:t>
            </a:r>
            <a:r>
              <a:rPr sz="2400" b="1" spc="-10" dirty="0">
                <a:latin typeface="Times New Roman"/>
                <a:cs typeface="Times New Roman"/>
              </a:rPr>
              <a:t>l’atmosphère</a:t>
            </a:r>
            <a:r>
              <a:rPr sz="2400" b="1" spc="-55" dirty="0">
                <a:latin typeface="Times New Roman"/>
                <a:cs typeface="Times New Roman"/>
              </a:rPr>
              <a:t> </a:t>
            </a:r>
            <a:r>
              <a:rPr sz="2400" b="1" dirty="0">
                <a:latin typeface="Times New Roman"/>
                <a:cs typeface="Times New Roman"/>
              </a:rPr>
              <a:t>du</a:t>
            </a:r>
            <a:r>
              <a:rPr sz="2400" b="1" spc="-25" dirty="0">
                <a:latin typeface="Times New Roman"/>
                <a:cs typeface="Times New Roman"/>
              </a:rPr>
              <a:t> </a:t>
            </a:r>
            <a:r>
              <a:rPr sz="2400" b="1" dirty="0">
                <a:latin typeface="Times New Roman"/>
                <a:cs typeface="Times New Roman"/>
              </a:rPr>
              <a:t>rayonnement</a:t>
            </a:r>
            <a:r>
              <a:rPr sz="2400" b="1" spc="-35" dirty="0">
                <a:latin typeface="Times New Roman"/>
                <a:cs typeface="Times New Roman"/>
              </a:rPr>
              <a:t> </a:t>
            </a:r>
            <a:r>
              <a:rPr sz="2400" b="1" dirty="0">
                <a:latin typeface="Times New Roman"/>
                <a:cs typeface="Times New Roman"/>
              </a:rPr>
              <a:t>de</a:t>
            </a:r>
            <a:r>
              <a:rPr sz="2400" b="1" spc="-30" dirty="0">
                <a:latin typeface="Times New Roman"/>
                <a:cs typeface="Times New Roman"/>
              </a:rPr>
              <a:t> </a:t>
            </a:r>
            <a:r>
              <a:rPr sz="2400" b="1" dirty="0">
                <a:latin typeface="Times New Roman"/>
                <a:cs typeface="Times New Roman"/>
              </a:rPr>
              <a:t>chaleur</a:t>
            </a:r>
            <a:r>
              <a:rPr sz="2400" b="1" spc="-85" dirty="0">
                <a:latin typeface="Times New Roman"/>
                <a:cs typeface="Times New Roman"/>
              </a:rPr>
              <a:t> </a:t>
            </a:r>
            <a:r>
              <a:rPr sz="2400" b="1" spc="-20" dirty="0">
                <a:latin typeface="Times New Roman"/>
                <a:cs typeface="Times New Roman"/>
              </a:rPr>
              <a:t>émis </a:t>
            </a:r>
            <a:r>
              <a:rPr sz="2400" b="1" dirty="0">
                <a:latin typeface="Times New Roman"/>
                <a:cs typeface="Times New Roman"/>
              </a:rPr>
              <a:t>par</a:t>
            </a:r>
            <a:r>
              <a:rPr sz="2400" b="1" spc="-85" dirty="0">
                <a:latin typeface="Times New Roman"/>
                <a:cs typeface="Times New Roman"/>
              </a:rPr>
              <a:t> </a:t>
            </a:r>
            <a:r>
              <a:rPr sz="2400" b="1" dirty="0">
                <a:latin typeface="Times New Roman"/>
                <a:cs typeface="Times New Roman"/>
              </a:rPr>
              <a:t>la</a:t>
            </a:r>
            <a:r>
              <a:rPr sz="2400" b="1" spc="-35" dirty="0">
                <a:latin typeface="Times New Roman"/>
                <a:cs typeface="Times New Roman"/>
              </a:rPr>
              <a:t> </a:t>
            </a:r>
            <a:r>
              <a:rPr sz="2400" b="1" dirty="0">
                <a:latin typeface="Times New Roman"/>
                <a:cs typeface="Times New Roman"/>
              </a:rPr>
              <a:t>terre</a:t>
            </a:r>
            <a:r>
              <a:rPr sz="2400" b="1" spc="-60" dirty="0">
                <a:latin typeface="Times New Roman"/>
                <a:cs typeface="Times New Roman"/>
              </a:rPr>
              <a:t> </a:t>
            </a:r>
            <a:r>
              <a:rPr sz="2400" b="1" dirty="0">
                <a:latin typeface="Times New Roman"/>
                <a:cs typeface="Times New Roman"/>
              </a:rPr>
              <a:t>sous</a:t>
            </a:r>
            <a:r>
              <a:rPr sz="2400" b="1" spc="-25" dirty="0">
                <a:latin typeface="Times New Roman"/>
                <a:cs typeface="Times New Roman"/>
              </a:rPr>
              <a:t> </a:t>
            </a:r>
            <a:r>
              <a:rPr sz="2400" b="1" dirty="0">
                <a:latin typeface="Times New Roman"/>
                <a:cs typeface="Times New Roman"/>
              </a:rPr>
              <a:t>l’effet</a:t>
            </a:r>
            <a:r>
              <a:rPr sz="2400" b="1" spc="-80" dirty="0">
                <a:latin typeface="Times New Roman"/>
                <a:cs typeface="Times New Roman"/>
              </a:rPr>
              <a:t> </a:t>
            </a:r>
            <a:r>
              <a:rPr sz="2400" b="1" dirty="0">
                <a:latin typeface="Times New Roman"/>
                <a:cs typeface="Times New Roman"/>
              </a:rPr>
              <a:t>des</a:t>
            </a:r>
            <a:r>
              <a:rPr sz="2400" b="1" spc="-25" dirty="0">
                <a:latin typeface="Times New Roman"/>
                <a:cs typeface="Times New Roman"/>
              </a:rPr>
              <a:t> </a:t>
            </a:r>
            <a:r>
              <a:rPr sz="2400" b="1" dirty="0">
                <a:latin typeface="Times New Roman"/>
                <a:cs typeface="Times New Roman"/>
              </a:rPr>
              <a:t>rayons</a:t>
            </a:r>
            <a:r>
              <a:rPr sz="2400" b="1" spc="-40" dirty="0">
                <a:latin typeface="Times New Roman"/>
                <a:cs typeface="Times New Roman"/>
              </a:rPr>
              <a:t> </a:t>
            </a:r>
            <a:r>
              <a:rPr sz="2400" b="1" spc="-10" dirty="0">
                <a:latin typeface="Times New Roman"/>
                <a:cs typeface="Times New Roman"/>
              </a:rPr>
              <a:t>solaires</a:t>
            </a:r>
            <a:endParaRPr sz="2400">
              <a:latin typeface="Times New Roman"/>
              <a:cs typeface="Times New Roman"/>
            </a:endParaRPr>
          </a:p>
          <a:p>
            <a:pPr>
              <a:lnSpc>
                <a:spcPct val="100000"/>
              </a:lnSpc>
              <a:spcBef>
                <a:spcPts val="415"/>
              </a:spcBef>
            </a:pPr>
            <a:endParaRPr sz="2400">
              <a:latin typeface="Times New Roman"/>
              <a:cs typeface="Times New Roman"/>
            </a:endParaRPr>
          </a:p>
          <a:p>
            <a:pPr marL="1816100" marR="1688464" indent="126364">
              <a:lnSpc>
                <a:spcPct val="150000"/>
              </a:lnSpc>
              <a:tabLst>
                <a:tab pos="4173220" algn="l"/>
                <a:tab pos="4498975" algn="l"/>
              </a:tabLst>
            </a:pPr>
            <a:r>
              <a:rPr sz="2400" b="1" dirty="0">
                <a:latin typeface="Times New Roman"/>
                <a:cs typeface="Times New Roman"/>
              </a:rPr>
              <a:t>une</a:t>
            </a:r>
            <a:r>
              <a:rPr sz="2400" b="1" spc="-40" dirty="0">
                <a:latin typeface="Times New Roman"/>
                <a:cs typeface="Times New Roman"/>
              </a:rPr>
              <a:t> </a:t>
            </a:r>
            <a:r>
              <a:rPr sz="2400" b="1" dirty="0">
                <a:latin typeface="Times New Roman"/>
                <a:cs typeface="Times New Roman"/>
              </a:rPr>
              <a:t>température</a:t>
            </a:r>
            <a:r>
              <a:rPr sz="2400" b="1" spc="-60" dirty="0">
                <a:latin typeface="Times New Roman"/>
                <a:cs typeface="Times New Roman"/>
              </a:rPr>
              <a:t> </a:t>
            </a:r>
            <a:r>
              <a:rPr sz="2400" b="1" dirty="0">
                <a:latin typeface="Times New Roman"/>
                <a:cs typeface="Times New Roman"/>
              </a:rPr>
              <a:t>moyenne</a:t>
            </a:r>
            <a:r>
              <a:rPr sz="2400" b="1" spc="-40" dirty="0">
                <a:latin typeface="Times New Roman"/>
                <a:cs typeface="Times New Roman"/>
              </a:rPr>
              <a:t> </a:t>
            </a:r>
            <a:r>
              <a:rPr sz="2400" b="1" dirty="0">
                <a:latin typeface="Times New Roman"/>
                <a:cs typeface="Times New Roman"/>
              </a:rPr>
              <a:t>du</a:t>
            </a:r>
            <a:r>
              <a:rPr sz="2400" b="1" spc="-80" dirty="0">
                <a:latin typeface="Times New Roman"/>
                <a:cs typeface="Times New Roman"/>
              </a:rPr>
              <a:t> </a:t>
            </a:r>
            <a:r>
              <a:rPr sz="2400" b="1" spc="-10" dirty="0">
                <a:latin typeface="Times New Roman"/>
                <a:cs typeface="Times New Roman"/>
              </a:rPr>
              <a:t>Terre: </a:t>
            </a:r>
            <a:r>
              <a:rPr sz="2400" b="1" dirty="0">
                <a:latin typeface="Times New Roman"/>
                <a:cs typeface="Times New Roman"/>
              </a:rPr>
              <a:t>Sans</a:t>
            </a:r>
            <a:r>
              <a:rPr sz="2400" b="1" spc="-60" dirty="0">
                <a:latin typeface="Times New Roman"/>
                <a:cs typeface="Times New Roman"/>
              </a:rPr>
              <a:t> </a:t>
            </a:r>
            <a:r>
              <a:rPr sz="2400" b="1" spc="-10" dirty="0">
                <a:latin typeface="Times New Roman"/>
                <a:cs typeface="Times New Roman"/>
              </a:rPr>
              <a:t>atmosphère</a:t>
            </a:r>
            <a:r>
              <a:rPr sz="2400" b="1" dirty="0">
                <a:latin typeface="Times New Roman"/>
                <a:cs typeface="Times New Roman"/>
              </a:rPr>
              <a:t>	</a:t>
            </a:r>
            <a:r>
              <a:rPr sz="2400" b="1" spc="-50" dirty="0">
                <a:latin typeface="Times New Roman"/>
                <a:cs typeface="Times New Roman"/>
              </a:rPr>
              <a:t>&gt;</a:t>
            </a:r>
            <a:r>
              <a:rPr sz="2400" b="1" dirty="0">
                <a:latin typeface="Times New Roman"/>
                <a:cs typeface="Times New Roman"/>
              </a:rPr>
              <a:t>	avec</a:t>
            </a:r>
            <a:r>
              <a:rPr sz="2400" b="1" spc="-20" dirty="0">
                <a:latin typeface="Times New Roman"/>
                <a:cs typeface="Times New Roman"/>
              </a:rPr>
              <a:t> </a:t>
            </a:r>
            <a:r>
              <a:rPr sz="2400" b="1" spc="-10" dirty="0">
                <a:latin typeface="Times New Roman"/>
                <a:cs typeface="Times New Roman"/>
              </a:rPr>
              <a:t>atmosphère</a:t>
            </a:r>
            <a:endParaRPr sz="2400">
              <a:latin typeface="Times New Roman"/>
              <a:cs typeface="Times New Roman"/>
            </a:endParaRPr>
          </a:p>
          <a:p>
            <a:pPr marL="464820" algn="ctr">
              <a:lnSpc>
                <a:spcPct val="100000"/>
              </a:lnSpc>
              <a:spcBef>
                <a:spcPts val="1440"/>
              </a:spcBef>
              <a:tabLst>
                <a:tab pos="3108960" algn="l"/>
              </a:tabLst>
            </a:pPr>
            <a:r>
              <a:rPr sz="2400" b="1" spc="-10" dirty="0">
                <a:latin typeface="Times New Roman"/>
                <a:cs typeface="Times New Roman"/>
              </a:rPr>
              <a:t>T&lt;-</a:t>
            </a:r>
            <a:r>
              <a:rPr sz="2400" b="1" spc="-20" dirty="0">
                <a:latin typeface="Times New Roman"/>
                <a:cs typeface="Times New Roman"/>
              </a:rPr>
              <a:t>18°C</a:t>
            </a:r>
            <a:r>
              <a:rPr sz="2400" b="1" dirty="0">
                <a:latin typeface="Times New Roman"/>
                <a:cs typeface="Times New Roman"/>
              </a:rPr>
              <a:t>	T≈</a:t>
            </a:r>
            <a:r>
              <a:rPr sz="2400" b="1" spc="-5" dirty="0">
                <a:latin typeface="Times New Roman"/>
                <a:cs typeface="Times New Roman"/>
              </a:rPr>
              <a:t> </a:t>
            </a:r>
            <a:r>
              <a:rPr sz="2400" b="1" spc="-20" dirty="0">
                <a:latin typeface="Times New Roman"/>
                <a:cs typeface="Times New Roman"/>
              </a:rPr>
              <a:t>15°C</a:t>
            </a:r>
            <a:endParaRPr sz="2400">
              <a:latin typeface="Times New Roman"/>
              <a:cs typeface="Times New Roman"/>
            </a:endParaRPr>
          </a:p>
          <a:p>
            <a:pPr>
              <a:lnSpc>
                <a:spcPct val="100000"/>
              </a:lnSpc>
              <a:spcBef>
                <a:spcPts val="770"/>
              </a:spcBef>
            </a:pPr>
            <a:endParaRPr sz="2400">
              <a:latin typeface="Times New Roman"/>
              <a:cs typeface="Times New Roman"/>
            </a:endParaRPr>
          </a:p>
          <a:p>
            <a:pPr marL="5208905">
              <a:lnSpc>
                <a:spcPct val="100000"/>
              </a:lnSpc>
            </a:pPr>
            <a:r>
              <a:rPr sz="2000" b="1" spc="-10" dirty="0">
                <a:solidFill>
                  <a:srgbClr val="544E43"/>
                </a:solidFill>
                <a:latin typeface="Times New Roman"/>
                <a:cs typeface="Times New Roman"/>
              </a:rPr>
              <a:t>modifiés</a:t>
            </a:r>
            <a:r>
              <a:rPr sz="2000" b="1" spc="-50" dirty="0">
                <a:solidFill>
                  <a:srgbClr val="544E43"/>
                </a:solidFill>
                <a:latin typeface="Times New Roman"/>
                <a:cs typeface="Times New Roman"/>
              </a:rPr>
              <a:t> </a:t>
            </a:r>
            <a:r>
              <a:rPr sz="2000" b="1" dirty="0">
                <a:solidFill>
                  <a:srgbClr val="544E43"/>
                </a:solidFill>
                <a:latin typeface="Times New Roman"/>
                <a:cs typeface="Times New Roman"/>
              </a:rPr>
              <a:t>sensiblement</a:t>
            </a:r>
            <a:r>
              <a:rPr sz="2000" b="1" spc="-55" dirty="0">
                <a:solidFill>
                  <a:srgbClr val="544E43"/>
                </a:solidFill>
                <a:latin typeface="Times New Roman"/>
                <a:cs typeface="Times New Roman"/>
              </a:rPr>
              <a:t> </a:t>
            </a:r>
            <a:r>
              <a:rPr sz="2000" b="1" dirty="0">
                <a:solidFill>
                  <a:srgbClr val="544E43"/>
                </a:solidFill>
                <a:latin typeface="Times New Roman"/>
                <a:cs typeface="Times New Roman"/>
              </a:rPr>
              <a:t>par</a:t>
            </a:r>
            <a:r>
              <a:rPr sz="2000" b="1" spc="-80" dirty="0">
                <a:solidFill>
                  <a:srgbClr val="544E43"/>
                </a:solidFill>
                <a:latin typeface="Times New Roman"/>
                <a:cs typeface="Times New Roman"/>
              </a:rPr>
              <a:t> </a:t>
            </a:r>
            <a:r>
              <a:rPr sz="2000" b="1" spc="-25" dirty="0">
                <a:solidFill>
                  <a:srgbClr val="544E43"/>
                </a:solidFill>
                <a:latin typeface="Times New Roman"/>
                <a:cs typeface="Times New Roman"/>
              </a:rPr>
              <a:t>les</a:t>
            </a:r>
            <a:endParaRPr sz="2000">
              <a:latin typeface="Times New Roman"/>
              <a:cs typeface="Times New Roman"/>
            </a:endParaRPr>
          </a:p>
        </p:txBody>
      </p:sp>
      <p:sp>
        <p:nvSpPr>
          <p:cNvPr id="71" name="object 71"/>
          <p:cNvSpPr txBox="1"/>
          <p:nvPr/>
        </p:nvSpPr>
        <p:spPr>
          <a:xfrm>
            <a:off x="5633084" y="5642743"/>
            <a:ext cx="3022600" cy="940435"/>
          </a:xfrm>
          <a:prstGeom prst="rect">
            <a:avLst/>
          </a:prstGeom>
        </p:spPr>
        <p:txBody>
          <a:bodyPr vert="horz" wrap="square" lIns="0" tIns="165100" rIns="0" bIns="0" rtlCol="0">
            <a:spAutoFit/>
          </a:bodyPr>
          <a:lstStyle/>
          <a:p>
            <a:pPr algn="ctr">
              <a:lnSpc>
                <a:spcPct val="100000"/>
              </a:lnSpc>
              <a:spcBef>
                <a:spcPts val="1300"/>
              </a:spcBef>
            </a:pPr>
            <a:r>
              <a:rPr sz="2000" b="1" dirty="0">
                <a:solidFill>
                  <a:srgbClr val="544E43"/>
                </a:solidFill>
                <a:latin typeface="Times New Roman"/>
                <a:cs typeface="Times New Roman"/>
              </a:rPr>
              <a:t>émissions</a:t>
            </a:r>
            <a:r>
              <a:rPr sz="2000" b="1" spc="-45" dirty="0">
                <a:solidFill>
                  <a:srgbClr val="544E43"/>
                </a:solidFill>
                <a:latin typeface="Times New Roman"/>
                <a:cs typeface="Times New Roman"/>
              </a:rPr>
              <a:t> </a:t>
            </a:r>
            <a:r>
              <a:rPr sz="2000" b="1" dirty="0">
                <a:solidFill>
                  <a:srgbClr val="544E43"/>
                </a:solidFill>
                <a:latin typeface="Times New Roman"/>
                <a:cs typeface="Times New Roman"/>
              </a:rPr>
              <a:t>dues</a:t>
            </a:r>
            <a:r>
              <a:rPr sz="2000" b="1" spc="-35" dirty="0">
                <a:solidFill>
                  <a:srgbClr val="544E43"/>
                </a:solidFill>
                <a:latin typeface="Times New Roman"/>
                <a:cs typeface="Times New Roman"/>
              </a:rPr>
              <a:t> </a:t>
            </a:r>
            <a:r>
              <a:rPr sz="2000" b="1" dirty="0">
                <a:solidFill>
                  <a:srgbClr val="544E43"/>
                </a:solidFill>
                <a:latin typeface="Times New Roman"/>
                <a:cs typeface="Times New Roman"/>
              </a:rPr>
              <a:t>aux</a:t>
            </a:r>
            <a:r>
              <a:rPr sz="2000" b="1" spc="-25" dirty="0">
                <a:solidFill>
                  <a:srgbClr val="544E43"/>
                </a:solidFill>
                <a:latin typeface="Times New Roman"/>
                <a:cs typeface="Times New Roman"/>
              </a:rPr>
              <a:t> </a:t>
            </a:r>
            <a:r>
              <a:rPr sz="2000" b="1" spc="-10" dirty="0">
                <a:solidFill>
                  <a:srgbClr val="544E43"/>
                </a:solidFill>
                <a:latin typeface="Times New Roman"/>
                <a:cs typeface="Times New Roman"/>
              </a:rPr>
              <a:t>activités</a:t>
            </a:r>
            <a:endParaRPr sz="2000">
              <a:latin typeface="Times New Roman"/>
              <a:cs typeface="Times New Roman"/>
            </a:endParaRPr>
          </a:p>
          <a:p>
            <a:pPr marL="1270" algn="ctr">
              <a:lnSpc>
                <a:spcPct val="100000"/>
              </a:lnSpc>
              <a:spcBef>
                <a:spcPts val="1200"/>
              </a:spcBef>
            </a:pPr>
            <a:r>
              <a:rPr sz="2000" b="1" spc="-10" dirty="0">
                <a:solidFill>
                  <a:srgbClr val="544E43"/>
                </a:solidFill>
                <a:latin typeface="Times New Roman"/>
                <a:cs typeface="Times New Roman"/>
              </a:rPr>
              <a:t>humaines</a:t>
            </a:r>
            <a:endParaRPr sz="2000">
              <a:latin typeface="Times New Roman"/>
              <a:cs typeface="Times New Roman"/>
            </a:endParaRPr>
          </a:p>
        </p:txBody>
      </p:sp>
      <p:sp>
        <p:nvSpPr>
          <p:cNvPr id="72" name="object 72"/>
          <p:cNvSpPr txBox="1"/>
          <p:nvPr/>
        </p:nvSpPr>
        <p:spPr>
          <a:xfrm>
            <a:off x="285724" y="214337"/>
            <a:ext cx="2286000" cy="1016000"/>
          </a:xfrm>
          <a:prstGeom prst="rect">
            <a:avLst/>
          </a:prstGeom>
          <a:solidFill>
            <a:srgbClr val="C8C3BA"/>
          </a:solidFill>
        </p:spPr>
        <p:txBody>
          <a:bodyPr vert="horz" wrap="square" lIns="0" tIns="22860" rIns="0" bIns="0" rtlCol="0">
            <a:spAutoFit/>
          </a:bodyPr>
          <a:lstStyle/>
          <a:p>
            <a:pPr marL="119380" marR="114935" indent="295275">
              <a:lnSpc>
                <a:spcPts val="3600"/>
              </a:lnSpc>
              <a:spcBef>
                <a:spcPts val="180"/>
              </a:spcBef>
            </a:pPr>
            <a:r>
              <a:rPr sz="2000" b="1" spc="-10" dirty="0">
                <a:latin typeface="Times New Roman"/>
                <a:cs typeface="Times New Roman"/>
              </a:rPr>
              <a:t>modifications </a:t>
            </a:r>
            <a:r>
              <a:rPr sz="2000" b="1" dirty="0">
                <a:latin typeface="Times New Roman"/>
                <a:cs typeface="Times New Roman"/>
              </a:rPr>
              <a:t>possibles</a:t>
            </a:r>
            <a:r>
              <a:rPr sz="2000" b="1" spc="-40" dirty="0">
                <a:latin typeface="Times New Roman"/>
                <a:cs typeface="Times New Roman"/>
              </a:rPr>
              <a:t> </a:t>
            </a:r>
            <a:r>
              <a:rPr sz="2000" b="1" dirty="0">
                <a:latin typeface="Times New Roman"/>
                <a:cs typeface="Times New Roman"/>
              </a:rPr>
              <a:t>du </a:t>
            </a:r>
            <a:r>
              <a:rPr sz="2000" b="1" spc="-10" dirty="0">
                <a:latin typeface="Times New Roman"/>
                <a:cs typeface="Times New Roman"/>
              </a:rPr>
              <a:t>climat</a:t>
            </a:r>
            <a:endParaRPr sz="2000">
              <a:latin typeface="Times New Roman"/>
              <a:cs typeface="Times New Roman"/>
            </a:endParaRPr>
          </a:p>
        </p:txBody>
      </p:sp>
      <p:sp>
        <p:nvSpPr>
          <p:cNvPr id="73" name="object 73"/>
          <p:cNvSpPr/>
          <p:nvPr/>
        </p:nvSpPr>
        <p:spPr>
          <a:xfrm>
            <a:off x="6336029" y="721994"/>
            <a:ext cx="2262505" cy="4719955"/>
          </a:xfrm>
          <a:custGeom>
            <a:avLst/>
            <a:gdLst/>
            <a:ahLst/>
            <a:cxnLst/>
            <a:rect l="l" t="t" r="r" b="b"/>
            <a:pathLst>
              <a:path w="2262504" h="4719955">
                <a:moveTo>
                  <a:pt x="70134" y="102570"/>
                </a:moveTo>
                <a:lnTo>
                  <a:pt x="65162" y="159083"/>
                </a:lnTo>
                <a:lnTo>
                  <a:pt x="2210689" y="4719446"/>
                </a:lnTo>
                <a:lnTo>
                  <a:pt x="2262378" y="4695063"/>
                </a:lnTo>
                <a:lnTo>
                  <a:pt x="116898" y="134800"/>
                </a:lnTo>
                <a:lnTo>
                  <a:pt x="70134" y="102570"/>
                </a:lnTo>
                <a:close/>
              </a:path>
              <a:path w="2262504" h="4719955">
                <a:moveTo>
                  <a:pt x="21844" y="0"/>
                </a:moveTo>
                <a:lnTo>
                  <a:pt x="0" y="246506"/>
                </a:lnTo>
                <a:lnTo>
                  <a:pt x="1264" y="257796"/>
                </a:lnTo>
                <a:lnTo>
                  <a:pt x="6588" y="267382"/>
                </a:lnTo>
                <a:lnTo>
                  <a:pt x="15126" y="274278"/>
                </a:lnTo>
                <a:lnTo>
                  <a:pt x="26035" y="277494"/>
                </a:lnTo>
                <a:lnTo>
                  <a:pt x="37270" y="276250"/>
                </a:lnTo>
                <a:lnTo>
                  <a:pt x="46863" y="270970"/>
                </a:lnTo>
                <a:lnTo>
                  <a:pt x="53788" y="262475"/>
                </a:lnTo>
                <a:lnTo>
                  <a:pt x="57023" y="251587"/>
                </a:lnTo>
                <a:lnTo>
                  <a:pt x="65162" y="159083"/>
                </a:lnTo>
                <a:lnTo>
                  <a:pt x="20193" y="63500"/>
                </a:lnTo>
                <a:lnTo>
                  <a:pt x="71882" y="39115"/>
                </a:lnTo>
                <a:lnTo>
                  <a:pt x="78659" y="39115"/>
                </a:lnTo>
                <a:lnTo>
                  <a:pt x="21844" y="0"/>
                </a:lnTo>
                <a:close/>
              </a:path>
              <a:path w="2262504" h="4719955">
                <a:moveTo>
                  <a:pt x="78659" y="39115"/>
                </a:moveTo>
                <a:lnTo>
                  <a:pt x="71882" y="39115"/>
                </a:lnTo>
                <a:lnTo>
                  <a:pt x="116898" y="134800"/>
                </a:lnTo>
                <a:lnTo>
                  <a:pt x="193294" y="187451"/>
                </a:lnTo>
                <a:lnTo>
                  <a:pt x="203702" y="191873"/>
                </a:lnTo>
                <a:lnTo>
                  <a:pt x="214645" y="191960"/>
                </a:lnTo>
                <a:lnTo>
                  <a:pt x="224851" y="187952"/>
                </a:lnTo>
                <a:lnTo>
                  <a:pt x="233045" y="180085"/>
                </a:lnTo>
                <a:lnTo>
                  <a:pt x="237466" y="169677"/>
                </a:lnTo>
                <a:lnTo>
                  <a:pt x="237553" y="158734"/>
                </a:lnTo>
                <a:lnTo>
                  <a:pt x="233545" y="148528"/>
                </a:lnTo>
                <a:lnTo>
                  <a:pt x="225678" y="140334"/>
                </a:lnTo>
                <a:lnTo>
                  <a:pt x="78659" y="39115"/>
                </a:lnTo>
                <a:close/>
              </a:path>
              <a:path w="2262504" h="4719955">
                <a:moveTo>
                  <a:pt x="71882" y="39115"/>
                </a:moveTo>
                <a:lnTo>
                  <a:pt x="20193" y="63500"/>
                </a:lnTo>
                <a:lnTo>
                  <a:pt x="65162" y="159083"/>
                </a:lnTo>
                <a:lnTo>
                  <a:pt x="70134" y="102570"/>
                </a:lnTo>
                <a:lnTo>
                  <a:pt x="29845" y="74802"/>
                </a:lnTo>
                <a:lnTo>
                  <a:pt x="74422" y="53847"/>
                </a:lnTo>
                <a:lnTo>
                  <a:pt x="78813" y="53847"/>
                </a:lnTo>
                <a:lnTo>
                  <a:pt x="71882" y="39115"/>
                </a:lnTo>
                <a:close/>
              </a:path>
              <a:path w="2262504" h="4719955">
                <a:moveTo>
                  <a:pt x="78813" y="53847"/>
                </a:moveTo>
                <a:lnTo>
                  <a:pt x="74422" y="53847"/>
                </a:lnTo>
                <a:lnTo>
                  <a:pt x="70134" y="102570"/>
                </a:lnTo>
                <a:lnTo>
                  <a:pt x="116898" y="134800"/>
                </a:lnTo>
                <a:lnTo>
                  <a:pt x="78813" y="53847"/>
                </a:lnTo>
                <a:close/>
              </a:path>
              <a:path w="2262504" h="4719955">
                <a:moveTo>
                  <a:pt x="74422" y="53847"/>
                </a:moveTo>
                <a:lnTo>
                  <a:pt x="29845" y="74802"/>
                </a:lnTo>
                <a:lnTo>
                  <a:pt x="70134" y="102570"/>
                </a:lnTo>
                <a:lnTo>
                  <a:pt x="74422" y="53847"/>
                </a:lnTo>
                <a:close/>
              </a:path>
            </a:pathLst>
          </a:custGeom>
          <a:solidFill>
            <a:srgbClr val="FF0000"/>
          </a:solidFill>
        </p:spPr>
        <p:txBody>
          <a:bodyPr wrap="square" lIns="0" tIns="0" rIns="0" bIns="0" rtlCol="0"/>
          <a:lstStyle/>
          <a:p>
            <a:endParaRPr/>
          </a:p>
        </p:txBody>
      </p:sp>
      <p:sp>
        <p:nvSpPr>
          <p:cNvPr id="74" name="object 74"/>
          <p:cNvSpPr txBox="1"/>
          <p:nvPr/>
        </p:nvSpPr>
        <p:spPr>
          <a:xfrm>
            <a:off x="6567931" y="1022730"/>
            <a:ext cx="1865630" cy="39116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0000"/>
                </a:solidFill>
                <a:latin typeface="Times New Roman"/>
                <a:cs typeface="Times New Roman"/>
              </a:rPr>
              <a:t>Renforcement</a:t>
            </a:r>
            <a:endParaRPr sz="2400">
              <a:latin typeface="Times New Roman"/>
              <a:cs typeface="Times New Roman"/>
            </a:endParaRPr>
          </a:p>
        </p:txBody>
      </p:sp>
      <p:sp>
        <p:nvSpPr>
          <p:cNvPr id="75" name="object 75"/>
          <p:cNvSpPr/>
          <p:nvPr/>
        </p:nvSpPr>
        <p:spPr>
          <a:xfrm>
            <a:off x="2571623" y="300414"/>
            <a:ext cx="1786255" cy="257175"/>
          </a:xfrm>
          <a:custGeom>
            <a:avLst/>
            <a:gdLst/>
            <a:ahLst/>
            <a:cxnLst/>
            <a:rect l="l" t="t" r="r" b="b"/>
            <a:pathLst>
              <a:path w="1786254" h="257175">
                <a:moveTo>
                  <a:pt x="224587" y="0"/>
                </a:moveTo>
                <a:lnTo>
                  <a:pt x="213868" y="3623"/>
                </a:lnTo>
                <a:lnTo>
                  <a:pt x="0" y="128210"/>
                </a:lnTo>
                <a:lnTo>
                  <a:pt x="213613" y="253051"/>
                </a:lnTo>
                <a:lnTo>
                  <a:pt x="224333" y="256748"/>
                </a:lnTo>
                <a:lnTo>
                  <a:pt x="235267" y="256051"/>
                </a:lnTo>
                <a:lnTo>
                  <a:pt x="245153" y="251283"/>
                </a:lnTo>
                <a:lnTo>
                  <a:pt x="252729" y="242764"/>
                </a:lnTo>
                <a:lnTo>
                  <a:pt x="256426" y="232046"/>
                </a:lnTo>
                <a:lnTo>
                  <a:pt x="255730" y="221126"/>
                </a:lnTo>
                <a:lnTo>
                  <a:pt x="250961" y="211278"/>
                </a:lnTo>
                <a:lnTo>
                  <a:pt x="242443" y="203775"/>
                </a:lnTo>
                <a:lnTo>
                  <a:pt x="162260" y="156878"/>
                </a:lnTo>
                <a:lnTo>
                  <a:pt x="56641" y="156785"/>
                </a:lnTo>
                <a:lnTo>
                  <a:pt x="56768" y="99635"/>
                </a:lnTo>
                <a:lnTo>
                  <a:pt x="162618" y="99635"/>
                </a:lnTo>
                <a:lnTo>
                  <a:pt x="242569" y="53026"/>
                </a:lnTo>
                <a:lnTo>
                  <a:pt x="251090" y="45523"/>
                </a:lnTo>
                <a:lnTo>
                  <a:pt x="255873" y="35675"/>
                </a:lnTo>
                <a:lnTo>
                  <a:pt x="256607" y="24755"/>
                </a:lnTo>
                <a:lnTo>
                  <a:pt x="252983" y="14037"/>
                </a:lnTo>
                <a:lnTo>
                  <a:pt x="245407" y="5516"/>
                </a:lnTo>
                <a:lnTo>
                  <a:pt x="235521" y="734"/>
                </a:lnTo>
                <a:lnTo>
                  <a:pt x="224587" y="0"/>
                </a:lnTo>
                <a:close/>
              </a:path>
              <a:path w="1786254" h="257175">
                <a:moveTo>
                  <a:pt x="162458" y="99728"/>
                </a:moveTo>
                <a:lnTo>
                  <a:pt x="113422" y="128314"/>
                </a:lnTo>
                <a:lnTo>
                  <a:pt x="162260" y="156878"/>
                </a:lnTo>
                <a:lnTo>
                  <a:pt x="1786001" y="158309"/>
                </a:lnTo>
                <a:lnTo>
                  <a:pt x="1786127" y="101159"/>
                </a:lnTo>
                <a:lnTo>
                  <a:pt x="162458" y="99728"/>
                </a:lnTo>
                <a:close/>
              </a:path>
              <a:path w="1786254" h="257175">
                <a:moveTo>
                  <a:pt x="56768" y="99635"/>
                </a:moveTo>
                <a:lnTo>
                  <a:pt x="56641" y="156785"/>
                </a:lnTo>
                <a:lnTo>
                  <a:pt x="162260" y="156878"/>
                </a:lnTo>
                <a:lnTo>
                  <a:pt x="155587" y="152975"/>
                </a:lnTo>
                <a:lnTo>
                  <a:pt x="71119" y="152975"/>
                </a:lnTo>
                <a:lnTo>
                  <a:pt x="71119" y="103572"/>
                </a:lnTo>
                <a:lnTo>
                  <a:pt x="155864" y="103572"/>
                </a:lnTo>
                <a:lnTo>
                  <a:pt x="162458" y="99728"/>
                </a:lnTo>
                <a:lnTo>
                  <a:pt x="56768" y="99635"/>
                </a:lnTo>
                <a:close/>
              </a:path>
              <a:path w="1786254" h="257175">
                <a:moveTo>
                  <a:pt x="71119" y="103572"/>
                </a:moveTo>
                <a:lnTo>
                  <a:pt x="71119" y="152975"/>
                </a:lnTo>
                <a:lnTo>
                  <a:pt x="113422" y="128314"/>
                </a:lnTo>
                <a:lnTo>
                  <a:pt x="71119" y="103572"/>
                </a:lnTo>
                <a:close/>
              </a:path>
              <a:path w="1786254" h="257175">
                <a:moveTo>
                  <a:pt x="113422" y="128314"/>
                </a:moveTo>
                <a:lnTo>
                  <a:pt x="71119" y="152975"/>
                </a:lnTo>
                <a:lnTo>
                  <a:pt x="155587" y="152975"/>
                </a:lnTo>
                <a:lnTo>
                  <a:pt x="113422" y="128314"/>
                </a:lnTo>
                <a:close/>
              </a:path>
              <a:path w="1786254" h="257175">
                <a:moveTo>
                  <a:pt x="155864" y="103572"/>
                </a:moveTo>
                <a:lnTo>
                  <a:pt x="71119" y="103572"/>
                </a:lnTo>
                <a:lnTo>
                  <a:pt x="113422" y="128314"/>
                </a:lnTo>
                <a:lnTo>
                  <a:pt x="155864" y="103572"/>
                </a:lnTo>
                <a:close/>
              </a:path>
              <a:path w="1786254" h="257175">
                <a:moveTo>
                  <a:pt x="162618" y="99635"/>
                </a:moveTo>
                <a:lnTo>
                  <a:pt x="56768" y="99635"/>
                </a:lnTo>
                <a:lnTo>
                  <a:pt x="162458" y="99728"/>
                </a:lnTo>
                <a:lnTo>
                  <a:pt x="162618" y="99635"/>
                </a:lnTo>
                <a:close/>
              </a:path>
            </a:pathLst>
          </a:custGeom>
          <a:solidFill>
            <a:srgbClr val="FF0000"/>
          </a:solidFill>
        </p:spPr>
        <p:txBody>
          <a:bodyPr wrap="square" lIns="0" tIns="0" rIns="0" bIns="0" rtlCol="0"/>
          <a:lstStyle/>
          <a:p>
            <a:endParaRPr/>
          </a:p>
        </p:txBody>
      </p:sp>
      <p:sp>
        <p:nvSpPr>
          <p:cNvPr id="76" name="object 76"/>
          <p:cNvSpPr/>
          <p:nvPr/>
        </p:nvSpPr>
        <p:spPr>
          <a:xfrm>
            <a:off x="3495802" y="5596837"/>
            <a:ext cx="2005330" cy="565785"/>
          </a:xfrm>
          <a:custGeom>
            <a:avLst/>
            <a:gdLst/>
            <a:ahLst/>
            <a:cxnLst/>
            <a:rect l="l" t="t" r="r" b="b"/>
            <a:pathLst>
              <a:path w="2005329" h="565785">
                <a:moveTo>
                  <a:pt x="1895324" y="54490"/>
                </a:moveTo>
                <a:lnTo>
                  <a:pt x="0" y="528321"/>
                </a:lnTo>
                <a:lnTo>
                  <a:pt x="9271" y="565291"/>
                </a:lnTo>
                <a:lnTo>
                  <a:pt x="1904585" y="91462"/>
                </a:lnTo>
                <a:lnTo>
                  <a:pt x="1931659" y="65056"/>
                </a:lnTo>
                <a:lnTo>
                  <a:pt x="1895324" y="54490"/>
                </a:lnTo>
                <a:close/>
              </a:path>
              <a:path w="2005329" h="565785">
                <a:moveTo>
                  <a:pt x="1972952" y="37403"/>
                </a:moveTo>
                <a:lnTo>
                  <a:pt x="1963674" y="37403"/>
                </a:lnTo>
                <a:lnTo>
                  <a:pt x="1972945" y="74372"/>
                </a:lnTo>
                <a:lnTo>
                  <a:pt x="1904585" y="91462"/>
                </a:lnTo>
                <a:lnTo>
                  <a:pt x="1860296" y="134659"/>
                </a:lnTo>
                <a:lnTo>
                  <a:pt x="1856039" y="140906"/>
                </a:lnTo>
                <a:lnTo>
                  <a:pt x="1854533" y="148056"/>
                </a:lnTo>
                <a:lnTo>
                  <a:pt x="1855813" y="155242"/>
                </a:lnTo>
                <a:lnTo>
                  <a:pt x="1859914" y="161596"/>
                </a:lnTo>
                <a:lnTo>
                  <a:pt x="1866175" y="165859"/>
                </a:lnTo>
                <a:lnTo>
                  <a:pt x="1873329" y="167343"/>
                </a:lnTo>
                <a:lnTo>
                  <a:pt x="1880506" y="166036"/>
                </a:lnTo>
                <a:lnTo>
                  <a:pt x="1886839" y="161926"/>
                </a:lnTo>
                <a:lnTo>
                  <a:pt x="2004949" y="46712"/>
                </a:lnTo>
                <a:lnTo>
                  <a:pt x="1972952" y="37403"/>
                </a:lnTo>
                <a:close/>
              </a:path>
              <a:path w="2005329" h="565785">
                <a:moveTo>
                  <a:pt x="1931659" y="65056"/>
                </a:moveTo>
                <a:lnTo>
                  <a:pt x="1904585" y="91462"/>
                </a:lnTo>
                <a:lnTo>
                  <a:pt x="1972945" y="74372"/>
                </a:lnTo>
                <a:lnTo>
                  <a:pt x="1972897" y="74182"/>
                </a:lnTo>
                <a:lnTo>
                  <a:pt x="1963039" y="74182"/>
                </a:lnTo>
                <a:lnTo>
                  <a:pt x="1931659" y="65056"/>
                </a:lnTo>
                <a:close/>
              </a:path>
              <a:path w="2005329" h="565785">
                <a:moveTo>
                  <a:pt x="1955038" y="42254"/>
                </a:moveTo>
                <a:lnTo>
                  <a:pt x="1931659" y="65056"/>
                </a:lnTo>
                <a:lnTo>
                  <a:pt x="1963039" y="74182"/>
                </a:lnTo>
                <a:lnTo>
                  <a:pt x="1955038" y="42254"/>
                </a:lnTo>
                <a:close/>
              </a:path>
              <a:path w="2005329" h="565785">
                <a:moveTo>
                  <a:pt x="1964890" y="42254"/>
                </a:moveTo>
                <a:lnTo>
                  <a:pt x="1955038" y="42254"/>
                </a:lnTo>
                <a:lnTo>
                  <a:pt x="1963039" y="74182"/>
                </a:lnTo>
                <a:lnTo>
                  <a:pt x="1972897" y="74182"/>
                </a:lnTo>
                <a:lnTo>
                  <a:pt x="1964890" y="42254"/>
                </a:lnTo>
                <a:close/>
              </a:path>
              <a:path w="2005329" h="565785">
                <a:moveTo>
                  <a:pt x="1963674" y="37403"/>
                </a:moveTo>
                <a:lnTo>
                  <a:pt x="1895324" y="54490"/>
                </a:lnTo>
                <a:lnTo>
                  <a:pt x="1931659" y="65056"/>
                </a:lnTo>
                <a:lnTo>
                  <a:pt x="1955038" y="42254"/>
                </a:lnTo>
                <a:lnTo>
                  <a:pt x="1964890" y="42254"/>
                </a:lnTo>
                <a:lnTo>
                  <a:pt x="1963674" y="37403"/>
                </a:lnTo>
                <a:close/>
              </a:path>
              <a:path w="2005329" h="565785">
                <a:moveTo>
                  <a:pt x="1839013" y="0"/>
                </a:moveTo>
                <a:lnTo>
                  <a:pt x="1832054" y="2229"/>
                </a:lnTo>
                <a:lnTo>
                  <a:pt x="1826452" y="6903"/>
                </a:lnTo>
                <a:lnTo>
                  <a:pt x="1822958" y="13603"/>
                </a:lnTo>
                <a:lnTo>
                  <a:pt x="1822338" y="21144"/>
                </a:lnTo>
                <a:lnTo>
                  <a:pt x="1824577" y="28098"/>
                </a:lnTo>
                <a:lnTo>
                  <a:pt x="1829244" y="33707"/>
                </a:lnTo>
                <a:lnTo>
                  <a:pt x="1835912" y="37212"/>
                </a:lnTo>
                <a:lnTo>
                  <a:pt x="1895324" y="54490"/>
                </a:lnTo>
                <a:lnTo>
                  <a:pt x="1963674" y="37403"/>
                </a:lnTo>
                <a:lnTo>
                  <a:pt x="1972952" y="37403"/>
                </a:lnTo>
                <a:lnTo>
                  <a:pt x="1846580" y="636"/>
                </a:lnTo>
                <a:lnTo>
                  <a:pt x="1839013" y="0"/>
                </a:lnTo>
                <a:close/>
              </a:path>
            </a:pathLst>
          </a:custGeom>
          <a:solidFill>
            <a:srgbClr val="FF0000"/>
          </a:solidFill>
        </p:spPr>
        <p:txBody>
          <a:bodyPr wrap="square" lIns="0" tIns="0" rIns="0" bIns="0" rtlCol="0"/>
          <a:lstStyle/>
          <a:p>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009" y="0"/>
            <a:ext cx="1600200" cy="6858000"/>
          </a:xfrm>
          <a:custGeom>
            <a:avLst/>
            <a:gdLst/>
            <a:ahLst/>
            <a:cxnLst/>
            <a:rect l="l" t="t" r="r" b="b"/>
            <a:pathLst>
              <a:path w="1600200" h="6858000">
                <a:moveTo>
                  <a:pt x="1600199" y="0"/>
                </a:moveTo>
                <a:lnTo>
                  <a:pt x="0" y="0"/>
                </a:lnTo>
                <a:lnTo>
                  <a:pt x="0" y="6858000"/>
                </a:lnTo>
                <a:lnTo>
                  <a:pt x="1600199" y="6858000"/>
                </a:lnTo>
                <a:lnTo>
                  <a:pt x="1600199" y="0"/>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597" y="0"/>
            <a:ext cx="991235" cy="6858000"/>
          </a:xfrm>
          <a:custGeom>
            <a:avLst/>
            <a:gdLst/>
            <a:ahLst/>
            <a:cxnLst/>
            <a:rect l="l" t="t" r="r" b="b"/>
            <a:pathLst>
              <a:path w="991235" h="6858000">
                <a:moveTo>
                  <a:pt x="990612" y="0"/>
                </a:moveTo>
                <a:lnTo>
                  <a:pt x="457200" y="0"/>
                </a:lnTo>
                <a:lnTo>
                  <a:pt x="228612" y="0"/>
                </a:lnTo>
                <a:lnTo>
                  <a:pt x="0" y="0"/>
                </a:lnTo>
                <a:lnTo>
                  <a:pt x="0" y="6858000"/>
                </a:lnTo>
                <a:lnTo>
                  <a:pt x="228612" y="6858000"/>
                </a:lnTo>
                <a:lnTo>
                  <a:pt x="457200" y="6858000"/>
                </a:lnTo>
                <a:lnTo>
                  <a:pt x="990612" y="6858000"/>
                </a:lnTo>
                <a:lnTo>
                  <a:pt x="990612" y="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1414907"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500519"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6706996" y="0"/>
            <a:ext cx="1600200" cy="6858000"/>
          </a:xfrm>
          <a:custGeom>
            <a:avLst/>
            <a:gdLst/>
            <a:ahLst/>
            <a:cxnLst/>
            <a:rect l="l" t="t" r="r" b="b"/>
            <a:pathLst>
              <a:path w="1600200" h="6858000">
                <a:moveTo>
                  <a:pt x="1600200" y="0"/>
                </a:moveTo>
                <a:lnTo>
                  <a:pt x="0" y="0"/>
                </a:lnTo>
                <a:lnTo>
                  <a:pt x="0" y="6858000"/>
                </a:lnTo>
                <a:lnTo>
                  <a:pt x="1600200" y="6858000"/>
                </a:lnTo>
                <a:lnTo>
                  <a:pt x="1600200" y="0"/>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8230997" y="0"/>
            <a:ext cx="913130" cy="6858000"/>
          </a:xfrm>
          <a:custGeom>
            <a:avLst/>
            <a:gdLst/>
            <a:ahLst/>
            <a:cxnLst/>
            <a:rect l="l" t="t" r="r" b="b"/>
            <a:pathLst>
              <a:path w="913129" h="6858000">
                <a:moveTo>
                  <a:pt x="912990" y="0"/>
                </a:moveTo>
                <a:lnTo>
                  <a:pt x="762000" y="0"/>
                </a:lnTo>
                <a:lnTo>
                  <a:pt x="533400" y="0"/>
                </a:lnTo>
                <a:lnTo>
                  <a:pt x="0" y="0"/>
                </a:lnTo>
                <a:lnTo>
                  <a:pt x="0" y="6858000"/>
                </a:lnTo>
                <a:lnTo>
                  <a:pt x="533400" y="6858000"/>
                </a:lnTo>
                <a:lnTo>
                  <a:pt x="762000" y="6858000"/>
                </a:lnTo>
                <a:lnTo>
                  <a:pt x="912990" y="6858000"/>
                </a:lnTo>
                <a:lnTo>
                  <a:pt x="912990" y="0"/>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3887596" y="0"/>
            <a:ext cx="2819400" cy="6858000"/>
          </a:xfrm>
          <a:custGeom>
            <a:avLst/>
            <a:gdLst/>
            <a:ahLst/>
            <a:cxnLst/>
            <a:rect l="l" t="t" r="r" b="b"/>
            <a:pathLst>
              <a:path w="2819400" h="6858000">
                <a:moveTo>
                  <a:pt x="2819400" y="0"/>
                </a:moveTo>
                <a:lnTo>
                  <a:pt x="0" y="0"/>
                </a:lnTo>
                <a:lnTo>
                  <a:pt x="0" y="6858000"/>
                </a:lnTo>
                <a:lnTo>
                  <a:pt x="2819400" y="6858000"/>
                </a:lnTo>
                <a:lnTo>
                  <a:pt x="2819400" y="0"/>
                </a:lnTo>
                <a:close/>
              </a:path>
            </a:pathLst>
          </a:custGeom>
          <a:solidFill>
            <a:srgbClr val="FFFFFF">
              <a:alpha val="10195"/>
            </a:srgbClr>
          </a:solidFill>
        </p:spPr>
        <p:txBody>
          <a:bodyPr wrap="square" lIns="0" tIns="0" rIns="0" bIns="0" rtlCol="0"/>
          <a:lstStyle/>
          <a:p>
            <a:endParaRPr/>
          </a:p>
        </p:txBody>
      </p:sp>
      <p:grpSp>
        <p:nvGrpSpPr>
          <p:cNvPr id="9" name="object 9"/>
          <p:cNvGrpSpPr/>
          <p:nvPr/>
        </p:nvGrpSpPr>
        <p:grpSpPr>
          <a:xfrm>
            <a:off x="50678" y="-7937"/>
            <a:ext cx="9100185" cy="6872605"/>
            <a:chOff x="50678" y="-7937"/>
            <a:chExt cx="9100185" cy="6872605"/>
          </a:xfrm>
        </p:grpSpPr>
        <p:sp>
          <p:nvSpPr>
            <p:cNvPr id="10" name="object 10"/>
            <p:cNvSpPr/>
            <p:nvPr/>
          </p:nvSpPr>
          <p:spPr>
            <a:xfrm>
              <a:off x="2973197" y="0"/>
              <a:ext cx="990600" cy="6858000"/>
            </a:xfrm>
            <a:custGeom>
              <a:avLst/>
              <a:gdLst/>
              <a:ahLst/>
              <a:cxnLst/>
              <a:rect l="l" t="t" r="r" b="b"/>
              <a:pathLst>
                <a:path w="990600" h="6858000">
                  <a:moveTo>
                    <a:pt x="990600" y="0"/>
                  </a:moveTo>
                  <a:lnTo>
                    <a:pt x="457200" y="0"/>
                  </a:lnTo>
                  <a:lnTo>
                    <a:pt x="228600" y="0"/>
                  </a:lnTo>
                  <a:lnTo>
                    <a:pt x="0" y="0"/>
                  </a:lnTo>
                  <a:lnTo>
                    <a:pt x="0" y="6858000"/>
                  </a:lnTo>
                  <a:lnTo>
                    <a:pt x="228600" y="6858000"/>
                  </a:lnTo>
                  <a:lnTo>
                    <a:pt x="457200" y="6858000"/>
                  </a:lnTo>
                  <a:lnTo>
                    <a:pt x="990600" y="6858000"/>
                  </a:lnTo>
                  <a:lnTo>
                    <a:pt x="990600" y="0"/>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65728" y="3486886"/>
              <a:ext cx="9078595" cy="2715260"/>
            </a:xfrm>
            <a:custGeom>
              <a:avLst/>
              <a:gdLst/>
              <a:ahLst/>
              <a:cxnLst/>
              <a:rect l="l" t="t" r="r" b="b"/>
              <a:pathLst>
                <a:path w="9078595" h="2715260">
                  <a:moveTo>
                    <a:pt x="0" y="2664523"/>
                  </a:moveTo>
                  <a:lnTo>
                    <a:pt x="44898" y="2667221"/>
                  </a:lnTo>
                  <a:lnTo>
                    <a:pt x="89828" y="2669913"/>
                  </a:lnTo>
                  <a:lnTo>
                    <a:pt x="134823" y="2672590"/>
                  </a:lnTo>
                  <a:lnTo>
                    <a:pt x="179914" y="2675246"/>
                  </a:lnTo>
                  <a:lnTo>
                    <a:pt x="225134" y="2677875"/>
                  </a:lnTo>
                  <a:lnTo>
                    <a:pt x="270515" y="2680469"/>
                  </a:lnTo>
                  <a:lnTo>
                    <a:pt x="316090" y="2683022"/>
                  </a:lnTo>
                  <a:lnTo>
                    <a:pt x="361890" y="2685526"/>
                  </a:lnTo>
                  <a:lnTo>
                    <a:pt x="407948" y="2687974"/>
                  </a:lnTo>
                  <a:lnTo>
                    <a:pt x="454295" y="2690360"/>
                  </a:lnTo>
                  <a:lnTo>
                    <a:pt x="500965" y="2692676"/>
                  </a:lnTo>
                  <a:lnTo>
                    <a:pt x="547990" y="2694916"/>
                  </a:lnTo>
                  <a:lnTo>
                    <a:pt x="595400" y="2697073"/>
                  </a:lnTo>
                  <a:lnTo>
                    <a:pt x="643230" y="2699140"/>
                  </a:lnTo>
                  <a:lnTo>
                    <a:pt x="691511" y="2701109"/>
                  </a:lnTo>
                  <a:lnTo>
                    <a:pt x="740275" y="2702975"/>
                  </a:lnTo>
                  <a:lnTo>
                    <a:pt x="789554" y="2704729"/>
                  </a:lnTo>
                  <a:lnTo>
                    <a:pt x="839382" y="2706365"/>
                  </a:lnTo>
                  <a:lnTo>
                    <a:pt x="889789" y="2707877"/>
                  </a:lnTo>
                  <a:lnTo>
                    <a:pt x="940808" y="2709256"/>
                  </a:lnTo>
                  <a:lnTo>
                    <a:pt x="992472" y="2710497"/>
                  </a:lnTo>
                  <a:lnTo>
                    <a:pt x="1044812" y="2711592"/>
                  </a:lnTo>
                  <a:lnTo>
                    <a:pt x="1097861" y="2712535"/>
                  </a:lnTo>
                  <a:lnTo>
                    <a:pt x="1151651" y="2713317"/>
                  </a:lnTo>
                  <a:lnTo>
                    <a:pt x="1206215" y="2713933"/>
                  </a:lnTo>
                  <a:lnTo>
                    <a:pt x="1261583" y="2714376"/>
                  </a:lnTo>
                  <a:lnTo>
                    <a:pt x="1317790" y="2714638"/>
                  </a:lnTo>
                  <a:lnTo>
                    <a:pt x="1374866" y="2714713"/>
                  </a:lnTo>
                  <a:lnTo>
                    <a:pt x="1432845" y="2714594"/>
                  </a:lnTo>
                  <a:lnTo>
                    <a:pt x="1491758" y="2714273"/>
                  </a:lnTo>
                  <a:lnTo>
                    <a:pt x="1551637" y="2713744"/>
                  </a:lnTo>
                  <a:lnTo>
                    <a:pt x="1612515" y="2713000"/>
                  </a:lnTo>
                  <a:lnTo>
                    <a:pt x="1674425" y="2712034"/>
                  </a:lnTo>
                  <a:lnTo>
                    <a:pt x="1717553" y="2711288"/>
                  </a:lnTo>
                  <a:lnTo>
                    <a:pt x="1761085" y="2710534"/>
                  </a:lnTo>
                  <a:lnTo>
                    <a:pt x="1805014" y="2709765"/>
                  </a:lnTo>
                  <a:lnTo>
                    <a:pt x="1849338" y="2708979"/>
                  </a:lnTo>
                  <a:lnTo>
                    <a:pt x="1894050" y="2708171"/>
                  </a:lnTo>
                  <a:lnTo>
                    <a:pt x="1939146" y="2707337"/>
                  </a:lnTo>
                  <a:lnTo>
                    <a:pt x="1984623" y="2706473"/>
                  </a:lnTo>
                  <a:lnTo>
                    <a:pt x="2030476" y="2705574"/>
                  </a:lnTo>
                  <a:lnTo>
                    <a:pt x="2076699" y="2704637"/>
                  </a:lnTo>
                  <a:lnTo>
                    <a:pt x="2123289" y="2703656"/>
                  </a:lnTo>
                  <a:lnTo>
                    <a:pt x="2170241" y="2702629"/>
                  </a:lnTo>
                  <a:lnTo>
                    <a:pt x="2217550" y="2701550"/>
                  </a:lnTo>
                  <a:lnTo>
                    <a:pt x="2265212" y="2700416"/>
                  </a:lnTo>
                  <a:lnTo>
                    <a:pt x="2313223" y="2699223"/>
                  </a:lnTo>
                  <a:lnTo>
                    <a:pt x="2361578" y="2697965"/>
                  </a:lnTo>
                  <a:lnTo>
                    <a:pt x="2410272" y="2696640"/>
                  </a:lnTo>
                  <a:lnTo>
                    <a:pt x="2459301" y="2695242"/>
                  </a:lnTo>
                  <a:lnTo>
                    <a:pt x="2508661" y="2693769"/>
                  </a:lnTo>
                  <a:lnTo>
                    <a:pt x="2558346" y="2692214"/>
                  </a:lnTo>
                  <a:lnTo>
                    <a:pt x="2608353" y="2690575"/>
                  </a:lnTo>
                  <a:lnTo>
                    <a:pt x="2658676" y="2688847"/>
                  </a:lnTo>
                  <a:lnTo>
                    <a:pt x="2709312" y="2687026"/>
                  </a:lnTo>
                  <a:lnTo>
                    <a:pt x="2760256" y="2685107"/>
                  </a:lnTo>
                  <a:lnTo>
                    <a:pt x="2811503" y="2683087"/>
                  </a:lnTo>
                  <a:lnTo>
                    <a:pt x="2863049" y="2680962"/>
                  </a:lnTo>
                  <a:lnTo>
                    <a:pt x="2914889" y="2678726"/>
                  </a:lnTo>
                  <a:lnTo>
                    <a:pt x="2967020" y="2676377"/>
                  </a:lnTo>
                  <a:lnTo>
                    <a:pt x="3019435" y="2673909"/>
                  </a:lnTo>
                  <a:lnTo>
                    <a:pt x="3072131" y="2671319"/>
                  </a:lnTo>
                  <a:lnTo>
                    <a:pt x="3125103" y="2668602"/>
                  </a:lnTo>
                  <a:lnTo>
                    <a:pt x="3178347" y="2665754"/>
                  </a:lnTo>
                  <a:lnTo>
                    <a:pt x="3231859" y="2662772"/>
                  </a:lnTo>
                  <a:lnTo>
                    <a:pt x="3285633" y="2659650"/>
                  </a:lnTo>
                  <a:lnTo>
                    <a:pt x="3339665" y="2656385"/>
                  </a:lnTo>
                  <a:lnTo>
                    <a:pt x="3393951" y="2652973"/>
                  </a:lnTo>
                  <a:lnTo>
                    <a:pt x="3448486" y="2649408"/>
                  </a:lnTo>
                  <a:lnTo>
                    <a:pt x="3503265" y="2645688"/>
                  </a:lnTo>
                  <a:lnTo>
                    <a:pt x="3558285" y="2641807"/>
                  </a:lnTo>
                  <a:lnTo>
                    <a:pt x="3613541" y="2637763"/>
                  </a:lnTo>
                  <a:lnTo>
                    <a:pt x="3669027" y="2633550"/>
                  </a:lnTo>
                  <a:lnTo>
                    <a:pt x="3724740" y="2629164"/>
                  </a:lnTo>
                  <a:lnTo>
                    <a:pt x="3780676" y="2624601"/>
                  </a:lnTo>
                  <a:lnTo>
                    <a:pt x="3836829" y="2619857"/>
                  </a:lnTo>
                  <a:lnTo>
                    <a:pt x="3893195" y="2614928"/>
                  </a:lnTo>
                  <a:lnTo>
                    <a:pt x="3949769" y="2609810"/>
                  </a:lnTo>
                  <a:lnTo>
                    <a:pt x="4006548" y="2604498"/>
                  </a:lnTo>
                  <a:lnTo>
                    <a:pt x="4063526" y="2598988"/>
                  </a:lnTo>
                  <a:lnTo>
                    <a:pt x="4120699" y="2593276"/>
                  </a:lnTo>
                  <a:lnTo>
                    <a:pt x="4166073" y="2588638"/>
                  </a:lnTo>
                  <a:lnTo>
                    <a:pt x="4212041" y="2583873"/>
                  </a:lnTo>
                  <a:lnTo>
                    <a:pt x="4258581" y="2578986"/>
                  </a:lnTo>
                  <a:lnTo>
                    <a:pt x="4305669" y="2573976"/>
                  </a:lnTo>
                  <a:lnTo>
                    <a:pt x="4353284" y="2568847"/>
                  </a:lnTo>
                  <a:lnTo>
                    <a:pt x="4401403" y="2563601"/>
                  </a:lnTo>
                  <a:lnTo>
                    <a:pt x="4450004" y="2558240"/>
                  </a:lnTo>
                  <a:lnTo>
                    <a:pt x="4499066" y="2552765"/>
                  </a:lnTo>
                  <a:lnTo>
                    <a:pt x="4548564" y="2547178"/>
                  </a:lnTo>
                  <a:lnTo>
                    <a:pt x="4598478" y="2541483"/>
                  </a:lnTo>
                  <a:lnTo>
                    <a:pt x="4648785" y="2535680"/>
                  </a:lnTo>
                  <a:lnTo>
                    <a:pt x="4699462" y="2529772"/>
                  </a:lnTo>
                  <a:lnTo>
                    <a:pt x="4750488" y="2523761"/>
                  </a:lnTo>
                  <a:lnTo>
                    <a:pt x="4801840" y="2517649"/>
                  </a:lnTo>
                  <a:lnTo>
                    <a:pt x="4853496" y="2511437"/>
                  </a:lnTo>
                  <a:lnTo>
                    <a:pt x="4905433" y="2505129"/>
                  </a:lnTo>
                  <a:lnTo>
                    <a:pt x="4957629" y="2498725"/>
                  </a:lnTo>
                  <a:lnTo>
                    <a:pt x="5010063" y="2492229"/>
                  </a:lnTo>
                  <a:lnTo>
                    <a:pt x="5062711" y="2485642"/>
                  </a:lnTo>
                  <a:lnTo>
                    <a:pt x="5115551" y="2478965"/>
                  </a:lnTo>
                  <a:lnTo>
                    <a:pt x="5168562" y="2472202"/>
                  </a:lnTo>
                  <a:lnTo>
                    <a:pt x="5221720" y="2465355"/>
                  </a:lnTo>
                  <a:lnTo>
                    <a:pt x="5275004" y="2458424"/>
                  </a:lnTo>
                  <a:lnTo>
                    <a:pt x="5328391" y="2451413"/>
                  </a:lnTo>
                  <a:lnTo>
                    <a:pt x="5381859" y="2444323"/>
                  </a:lnTo>
                  <a:lnTo>
                    <a:pt x="5435386" y="2437156"/>
                  </a:lnTo>
                  <a:lnTo>
                    <a:pt x="5488949" y="2429915"/>
                  </a:lnTo>
                  <a:lnTo>
                    <a:pt x="5542527" y="2422601"/>
                  </a:lnTo>
                  <a:lnTo>
                    <a:pt x="5596096" y="2415217"/>
                  </a:lnTo>
                  <a:lnTo>
                    <a:pt x="5649634" y="2407764"/>
                  </a:lnTo>
                  <a:lnTo>
                    <a:pt x="5703120" y="2400245"/>
                  </a:lnTo>
                  <a:lnTo>
                    <a:pt x="5756531" y="2392661"/>
                  </a:lnTo>
                  <a:lnTo>
                    <a:pt x="5809844" y="2385015"/>
                  </a:lnTo>
                  <a:lnTo>
                    <a:pt x="5863038" y="2377309"/>
                  </a:lnTo>
                  <a:lnTo>
                    <a:pt x="5916090" y="2369545"/>
                  </a:lnTo>
                  <a:lnTo>
                    <a:pt x="5968978" y="2361724"/>
                  </a:lnTo>
                  <a:lnTo>
                    <a:pt x="6021680" y="2353849"/>
                  </a:lnTo>
                  <a:lnTo>
                    <a:pt x="6074172" y="2345922"/>
                  </a:lnTo>
                  <a:lnTo>
                    <a:pt x="6126434" y="2337944"/>
                  </a:lnTo>
                  <a:lnTo>
                    <a:pt x="6178442" y="2329919"/>
                  </a:lnTo>
                  <a:lnTo>
                    <a:pt x="6230175" y="2321848"/>
                  </a:lnTo>
                  <a:lnTo>
                    <a:pt x="6281610" y="2313732"/>
                  </a:lnTo>
                  <a:lnTo>
                    <a:pt x="6332724" y="2305575"/>
                  </a:lnTo>
                  <a:lnTo>
                    <a:pt x="6383496" y="2297378"/>
                  </a:lnTo>
                  <a:lnTo>
                    <a:pt x="6433904" y="2289143"/>
                  </a:lnTo>
                  <a:lnTo>
                    <a:pt x="6483924" y="2280872"/>
                  </a:lnTo>
                  <a:lnTo>
                    <a:pt x="6533536" y="2272567"/>
                  </a:lnTo>
                  <a:lnTo>
                    <a:pt x="6582715" y="2264230"/>
                  </a:lnTo>
                  <a:lnTo>
                    <a:pt x="6631441" y="2255864"/>
                  </a:lnTo>
                  <a:lnTo>
                    <a:pt x="6679690" y="2247470"/>
                  </a:lnTo>
                  <a:lnTo>
                    <a:pt x="6727441" y="2239051"/>
                  </a:lnTo>
                  <a:lnTo>
                    <a:pt x="6774672" y="2230608"/>
                  </a:lnTo>
                  <a:lnTo>
                    <a:pt x="6821359" y="2222143"/>
                  </a:lnTo>
                  <a:lnTo>
                    <a:pt x="6867481" y="2213659"/>
                  </a:lnTo>
                  <a:lnTo>
                    <a:pt x="6913016" y="2205157"/>
                  </a:lnTo>
                  <a:lnTo>
                    <a:pt x="6957940" y="2196640"/>
                  </a:lnTo>
                  <a:lnTo>
                    <a:pt x="7002233" y="2188109"/>
                  </a:lnTo>
                  <a:lnTo>
                    <a:pt x="7045871" y="2179568"/>
                  </a:lnTo>
                  <a:lnTo>
                    <a:pt x="7088832" y="2171016"/>
                  </a:lnTo>
                  <a:lnTo>
                    <a:pt x="7131095" y="2162458"/>
                  </a:lnTo>
                  <a:lnTo>
                    <a:pt x="7172636" y="2153894"/>
                  </a:lnTo>
                  <a:lnTo>
                    <a:pt x="7233929" y="2140968"/>
                  </a:lnTo>
                  <a:lnTo>
                    <a:pt x="7295240" y="2127694"/>
                  </a:lnTo>
                  <a:lnTo>
                    <a:pt x="7356517" y="2114092"/>
                  </a:lnTo>
                  <a:lnTo>
                    <a:pt x="7417708" y="2100182"/>
                  </a:lnTo>
                  <a:lnTo>
                    <a:pt x="7478760" y="2085982"/>
                  </a:lnTo>
                  <a:lnTo>
                    <a:pt x="7539621" y="2071514"/>
                  </a:lnTo>
                  <a:lnTo>
                    <a:pt x="7600240" y="2056797"/>
                  </a:lnTo>
                  <a:lnTo>
                    <a:pt x="7660563" y="2041849"/>
                  </a:lnTo>
                  <a:lnTo>
                    <a:pt x="7720539" y="2026691"/>
                  </a:lnTo>
                  <a:lnTo>
                    <a:pt x="7780116" y="2011343"/>
                  </a:lnTo>
                  <a:lnTo>
                    <a:pt x="7839241" y="1995824"/>
                  </a:lnTo>
                  <a:lnTo>
                    <a:pt x="7897862" y="1980154"/>
                  </a:lnTo>
                  <a:lnTo>
                    <a:pt x="7955927" y="1964352"/>
                  </a:lnTo>
                  <a:lnTo>
                    <a:pt x="8013384" y="1948439"/>
                  </a:lnTo>
                  <a:lnTo>
                    <a:pt x="8070180" y="1932433"/>
                  </a:lnTo>
                  <a:lnTo>
                    <a:pt x="8126263" y="1916354"/>
                  </a:lnTo>
                  <a:lnTo>
                    <a:pt x="8181582" y="1900223"/>
                  </a:lnTo>
                  <a:lnTo>
                    <a:pt x="8236083" y="1884058"/>
                  </a:lnTo>
                  <a:lnTo>
                    <a:pt x="8289716" y="1867880"/>
                  </a:lnTo>
                  <a:lnTo>
                    <a:pt x="8342426" y="1851708"/>
                  </a:lnTo>
                  <a:lnTo>
                    <a:pt x="8394164" y="1835561"/>
                  </a:lnTo>
                  <a:lnTo>
                    <a:pt x="8444875" y="1819460"/>
                  </a:lnTo>
                  <a:lnTo>
                    <a:pt x="8494508" y="1803424"/>
                  </a:lnTo>
                  <a:lnTo>
                    <a:pt x="8543011" y="1787472"/>
                  </a:lnTo>
                  <a:lnTo>
                    <a:pt x="8590332" y="1771624"/>
                  </a:lnTo>
                  <a:lnTo>
                    <a:pt x="8636418" y="1755901"/>
                  </a:lnTo>
                  <a:lnTo>
                    <a:pt x="8681217" y="1740321"/>
                  </a:lnTo>
                  <a:lnTo>
                    <a:pt x="8724677" y="1724904"/>
                  </a:lnTo>
                  <a:lnTo>
                    <a:pt x="8766746" y="1709670"/>
                  </a:lnTo>
                  <a:lnTo>
                    <a:pt x="8807371" y="1694639"/>
                  </a:lnTo>
                  <a:lnTo>
                    <a:pt x="8846501" y="1679830"/>
                  </a:lnTo>
                  <a:lnTo>
                    <a:pt x="8884083" y="1665263"/>
                  </a:lnTo>
                  <a:lnTo>
                    <a:pt x="8920065" y="1650957"/>
                  </a:lnTo>
                  <a:lnTo>
                    <a:pt x="8987020" y="1623208"/>
                  </a:lnTo>
                  <a:lnTo>
                    <a:pt x="9046949" y="1596742"/>
                  </a:lnTo>
                  <a:lnTo>
                    <a:pt x="9074148" y="1584038"/>
                  </a:lnTo>
                  <a:lnTo>
                    <a:pt x="9078271" y="1582028"/>
                  </a:lnTo>
                </a:path>
                <a:path w="9078595" h="2715260">
                  <a:moveTo>
                    <a:pt x="0" y="871372"/>
                  </a:moveTo>
                  <a:lnTo>
                    <a:pt x="35920" y="852340"/>
                  </a:lnTo>
                  <a:lnTo>
                    <a:pt x="71984" y="833309"/>
                  </a:lnTo>
                  <a:lnTo>
                    <a:pt x="108335" y="814282"/>
                  </a:lnTo>
                  <a:lnTo>
                    <a:pt x="145119" y="795260"/>
                  </a:lnTo>
                  <a:lnTo>
                    <a:pt x="182477" y="776244"/>
                  </a:lnTo>
                  <a:lnTo>
                    <a:pt x="220555" y="757238"/>
                  </a:lnTo>
                  <a:lnTo>
                    <a:pt x="259496" y="738241"/>
                  </a:lnTo>
                  <a:lnTo>
                    <a:pt x="299444" y="719257"/>
                  </a:lnTo>
                  <a:lnTo>
                    <a:pt x="340543" y="700287"/>
                  </a:lnTo>
                  <a:lnTo>
                    <a:pt x="382937" y="681331"/>
                  </a:lnTo>
                  <a:lnTo>
                    <a:pt x="426770" y="662394"/>
                  </a:lnTo>
                  <a:lnTo>
                    <a:pt x="472184" y="643474"/>
                  </a:lnTo>
                  <a:lnTo>
                    <a:pt x="519326" y="624576"/>
                  </a:lnTo>
                  <a:lnTo>
                    <a:pt x="568338" y="605700"/>
                  </a:lnTo>
                  <a:lnTo>
                    <a:pt x="619363" y="586848"/>
                  </a:lnTo>
                  <a:lnTo>
                    <a:pt x="672547" y="568022"/>
                  </a:lnTo>
                  <a:lnTo>
                    <a:pt x="728033" y="549223"/>
                  </a:lnTo>
                  <a:lnTo>
                    <a:pt x="785964" y="530453"/>
                  </a:lnTo>
                  <a:lnTo>
                    <a:pt x="846485" y="511714"/>
                  </a:lnTo>
                  <a:lnTo>
                    <a:pt x="909740" y="493008"/>
                  </a:lnTo>
                  <a:lnTo>
                    <a:pt x="975872" y="474337"/>
                  </a:lnTo>
                  <a:lnTo>
                    <a:pt x="1045025" y="455701"/>
                  </a:lnTo>
                  <a:lnTo>
                    <a:pt x="1082432" y="445844"/>
                  </a:lnTo>
                  <a:lnTo>
                    <a:pt x="1120567" y="435788"/>
                  </a:lnTo>
                  <a:lnTo>
                    <a:pt x="1159420" y="425547"/>
                  </a:lnTo>
                  <a:lnTo>
                    <a:pt x="1198980" y="415139"/>
                  </a:lnTo>
                  <a:lnTo>
                    <a:pt x="1239234" y="404578"/>
                  </a:lnTo>
                  <a:lnTo>
                    <a:pt x="1280171" y="393882"/>
                  </a:lnTo>
                  <a:lnTo>
                    <a:pt x="1321780" y="383065"/>
                  </a:lnTo>
                  <a:lnTo>
                    <a:pt x="1364049" y="372143"/>
                  </a:lnTo>
                  <a:lnTo>
                    <a:pt x="1406966" y="361133"/>
                  </a:lnTo>
                  <a:lnTo>
                    <a:pt x="1450520" y="350050"/>
                  </a:lnTo>
                  <a:lnTo>
                    <a:pt x="1494699" y="338911"/>
                  </a:lnTo>
                  <a:lnTo>
                    <a:pt x="1539492" y="327730"/>
                  </a:lnTo>
                  <a:lnTo>
                    <a:pt x="1584887" y="316524"/>
                  </a:lnTo>
                  <a:lnTo>
                    <a:pt x="1630872" y="305310"/>
                  </a:lnTo>
                  <a:lnTo>
                    <a:pt x="1677437" y="294101"/>
                  </a:lnTo>
                  <a:lnTo>
                    <a:pt x="1724569" y="282915"/>
                  </a:lnTo>
                  <a:lnTo>
                    <a:pt x="1772257" y="271768"/>
                  </a:lnTo>
                  <a:lnTo>
                    <a:pt x="1820489" y="260675"/>
                  </a:lnTo>
                  <a:lnTo>
                    <a:pt x="1869254" y="249651"/>
                  </a:lnTo>
                  <a:lnTo>
                    <a:pt x="1918540" y="238714"/>
                  </a:lnTo>
                  <a:lnTo>
                    <a:pt x="1968336" y="227879"/>
                  </a:lnTo>
                  <a:lnTo>
                    <a:pt x="2018630" y="217161"/>
                  </a:lnTo>
                  <a:lnTo>
                    <a:pt x="2069410" y="206577"/>
                  </a:lnTo>
                  <a:lnTo>
                    <a:pt x="2120666" y="196143"/>
                  </a:lnTo>
                  <a:lnTo>
                    <a:pt x="2172385" y="185873"/>
                  </a:lnTo>
                  <a:lnTo>
                    <a:pt x="2224555" y="175785"/>
                  </a:lnTo>
                  <a:lnTo>
                    <a:pt x="2277166" y="165894"/>
                  </a:lnTo>
                  <a:lnTo>
                    <a:pt x="2330206" y="156216"/>
                  </a:lnTo>
                  <a:lnTo>
                    <a:pt x="2383663" y="146767"/>
                  </a:lnTo>
                  <a:lnTo>
                    <a:pt x="2437525" y="137562"/>
                  </a:lnTo>
                  <a:lnTo>
                    <a:pt x="2491782" y="128618"/>
                  </a:lnTo>
                  <a:lnTo>
                    <a:pt x="2546421" y="119951"/>
                  </a:lnTo>
                  <a:lnTo>
                    <a:pt x="2601431" y="111575"/>
                  </a:lnTo>
                  <a:lnTo>
                    <a:pt x="2656800" y="103508"/>
                  </a:lnTo>
                  <a:lnTo>
                    <a:pt x="2712517" y="95765"/>
                  </a:lnTo>
                  <a:lnTo>
                    <a:pt x="2768570" y="88361"/>
                  </a:lnTo>
                  <a:lnTo>
                    <a:pt x="2824948" y="81314"/>
                  </a:lnTo>
                  <a:lnTo>
                    <a:pt x="2881639" y="74638"/>
                  </a:lnTo>
                  <a:lnTo>
                    <a:pt x="2938631" y="68350"/>
                  </a:lnTo>
                  <a:lnTo>
                    <a:pt x="2995914" y="62465"/>
                  </a:lnTo>
                  <a:lnTo>
                    <a:pt x="3053475" y="56999"/>
                  </a:lnTo>
                  <a:lnTo>
                    <a:pt x="3111303" y="51968"/>
                  </a:lnTo>
                  <a:lnTo>
                    <a:pt x="3155740" y="48359"/>
                  </a:lnTo>
                  <a:lnTo>
                    <a:pt x="3200516" y="44877"/>
                  </a:lnTo>
                  <a:lnTo>
                    <a:pt x="3245628" y="41521"/>
                  </a:lnTo>
                  <a:lnTo>
                    <a:pt x="3291067" y="38292"/>
                  </a:lnTo>
                  <a:lnTo>
                    <a:pt x="3336830" y="35191"/>
                  </a:lnTo>
                  <a:lnTo>
                    <a:pt x="3382910" y="32217"/>
                  </a:lnTo>
                  <a:lnTo>
                    <a:pt x="3429303" y="29372"/>
                  </a:lnTo>
                  <a:lnTo>
                    <a:pt x="3476001" y="26655"/>
                  </a:lnTo>
                  <a:lnTo>
                    <a:pt x="3523001" y="24067"/>
                  </a:lnTo>
                  <a:lnTo>
                    <a:pt x="3570296" y="21609"/>
                  </a:lnTo>
                  <a:lnTo>
                    <a:pt x="3617880" y="19281"/>
                  </a:lnTo>
                  <a:lnTo>
                    <a:pt x="3665749" y="17084"/>
                  </a:lnTo>
                  <a:lnTo>
                    <a:pt x="3713896" y="15017"/>
                  </a:lnTo>
                  <a:lnTo>
                    <a:pt x="3762316" y="13081"/>
                  </a:lnTo>
                  <a:lnTo>
                    <a:pt x="3811004" y="11277"/>
                  </a:lnTo>
                  <a:lnTo>
                    <a:pt x="3859954" y="9605"/>
                  </a:lnTo>
                  <a:lnTo>
                    <a:pt x="3909160" y="8066"/>
                  </a:lnTo>
                  <a:lnTo>
                    <a:pt x="3958616" y="6659"/>
                  </a:lnTo>
                  <a:lnTo>
                    <a:pt x="4008318" y="5386"/>
                  </a:lnTo>
                  <a:lnTo>
                    <a:pt x="4058260" y="4247"/>
                  </a:lnTo>
                  <a:lnTo>
                    <a:pt x="4108435" y="3241"/>
                  </a:lnTo>
                  <a:lnTo>
                    <a:pt x="4158839" y="2371"/>
                  </a:lnTo>
                  <a:lnTo>
                    <a:pt x="4209466" y="1636"/>
                  </a:lnTo>
                  <a:lnTo>
                    <a:pt x="4260311" y="1036"/>
                  </a:lnTo>
                  <a:lnTo>
                    <a:pt x="4311367" y="572"/>
                  </a:lnTo>
                  <a:lnTo>
                    <a:pt x="4362629" y="244"/>
                  </a:lnTo>
                  <a:lnTo>
                    <a:pt x="4414092" y="53"/>
                  </a:lnTo>
                  <a:lnTo>
                    <a:pt x="4465750" y="0"/>
                  </a:lnTo>
                  <a:lnTo>
                    <a:pt x="4517598" y="83"/>
                  </a:lnTo>
                  <a:lnTo>
                    <a:pt x="4569630" y="305"/>
                  </a:lnTo>
                  <a:lnTo>
                    <a:pt x="4621840" y="666"/>
                  </a:lnTo>
                  <a:lnTo>
                    <a:pt x="4674223" y="1165"/>
                  </a:lnTo>
                  <a:lnTo>
                    <a:pt x="4726773" y="1804"/>
                  </a:lnTo>
                  <a:lnTo>
                    <a:pt x="4779485" y="2583"/>
                  </a:lnTo>
                  <a:lnTo>
                    <a:pt x="4832353" y="3501"/>
                  </a:lnTo>
                  <a:lnTo>
                    <a:pt x="4885372" y="4560"/>
                  </a:lnTo>
                  <a:lnTo>
                    <a:pt x="4938536" y="5761"/>
                  </a:lnTo>
                  <a:lnTo>
                    <a:pt x="4991839" y="7102"/>
                  </a:lnTo>
                  <a:lnTo>
                    <a:pt x="5045276" y="8586"/>
                  </a:lnTo>
                  <a:lnTo>
                    <a:pt x="5098841" y="10212"/>
                  </a:lnTo>
                  <a:lnTo>
                    <a:pt x="5152530" y="11981"/>
                  </a:lnTo>
                  <a:lnTo>
                    <a:pt x="5206335" y="13893"/>
                  </a:lnTo>
                  <a:lnTo>
                    <a:pt x="5260252" y="15948"/>
                  </a:lnTo>
                  <a:lnTo>
                    <a:pt x="5314275" y="18147"/>
                  </a:lnTo>
                  <a:lnTo>
                    <a:pt x="5368399" y="20491"/>
                  </a:lnTo>
                  <a:lnTo>
                    <a:pt x="5422617" y="22980"/>
                  </a:lnTo>
                  <a:lnTo>
                    <a:pt x="5476925" y="25614"/>
                  </a:lnTo>
                  <a:lnTo>
                    <a:pt x="5531317" y="28394"/>
                  </a:lnTo>
                  <a:lnTo>
                    <a:pt x="5585787" y="31320"/>
                  </a:lnTo>
                  <a:lnTo>
                    <a:pt x="5640330" y="34392"/>
                  </a:lnTo>
                  <a:lnTo>
                    <a:pt x="5694940" y="37612"/>
                  </a:lnTo>
                  <a:lnTo>
                    <a:pt x="5749611" y="40979"/>
                  </a:lnTo>
                  <a:lnTo>
                    <a:pt x="5804338" y="44493"/>
                  </a:lnTo>
                  <a:lnTo>
                    <a:pt x="5859116" y="48156"/>
                  </a:lnTo>
                  <a:lnTo>
                    <a:pt x="5913939" y="51968"/>
                  </a:lnTo>
                  <a:lnTo>
                    <a:pt x="5961554" y="55463"/>
                  </a:lnTo>
                  <a:lnTo>
                    <a:pt x="6010111" y="59261"/>
                  </a:lnTo>
                  <a:lnTo>
                    <a:pt x="6059569" y="63352"/>
                  </a:lnTo>
                  <a:lnTo>
                    <a:pt x="6109886" y="67727"/>
                  </a:lnTo>
                  <a:lnTo>
                    <a:pt x="6161021" y="72376"/>
                  </a:lnTo>
                  <a:lnTo>
                    <a:pt x="6212932" y="77290"/>
                  </a:lnTo>
                  <a:lnTo>
                    <a:pt x="6265580" y="82458"/>
                  </a:lnTo>
                  <a:lnTo>
                    <a:pt x="6318922" y="87870"/>
                  </a:lnTo>
                  <a:lnTo>
                    <a:pt x="6372918" y="93517"/>
                  </a:lnTo>
                  <a:lnTo>
                    <a:pt x="6427526" y="99389"/>
                  </a:lnTo>
                  <a:lnTo>
                    <a:pt x="6482705" y="105477"/>
                  </a:lnTo>
                  <a:lnTo>
                    <a:pt x="6538413" y="111770"/>
                  </a:lnTo>
                  <a:lnTo>
                    <a:pt x="6594611" y="118258"/>
                  </a:lnTo>
                  <a:lnTo>
                    <a:pt x="6651256" y="124933"/>
                  </a:lnTo>
                  <a:lnTo>
                    <a:pt x="6708307" y="131783"/>
                  </a:lnTo>
                  <a:lnTo>
                    <a:pt x="6765724" y="138800"/>
                  </a:lnTo>
                  <a:lnTo>
                    <a:pt x="6823464" y="145974"/>
                  </a:lnTo>
                  <a:lnTo>
                    <a:pt x="6881487" y="153294"/>
                  </a:lnTo>
                  <a:lnTo>
                    <a:pt x="6939752" y="160751"/>
                  </a:lnTo>
                  <a:lnTo>
                    <a:pt x="6998218" y="168336"/>
                  </a:lnTo>
                  <a:lnTo>
                    <a:pt x="7056842" y="176038"/>
                  </a:lnTo>
                  <a:lnTo>
                    <a:pt x="7115585" y="183847"/>
                  </a:lnTo>
                  <a:lnTo>
                    <a:pt x="7174404" y="191755"/>
                  </a:lnTo>
                  <a:lnTo>
                    <a:pt x="7233260" y="199750"/>
                  </a:lnTo>
                  <a:lnTo>
                    <a:pt x="7292110" y="207824"/>
                  </a:lnTo>
                  <a:lnTo>
                    <a:pt x="7350913" y="215966"/>
                  </a:lnTo>
                  <a:lnTo>
                    <a:pt x="7409628" y="224167"/>
                  </a:lnTo>
                  <a:lnTo>
                    <a:pt x="7468215" y="232416"/>
                  </a:lnTo>
                  <a:lnTo>
                    <a:pt x="7526631" y="240705"/>
                  </a:lnTo>
                  <a:lnTo>
                    <a:pt x="7584836" y="249024"/>
                  </a:lnTo>
                  <a:lnTo>
                    <a:pt x="7642789" y="257361"/>
                  </a:lnTo>
                  <a:lnTo>
                    <a:pt x="7700448" y="265709"/>
                  </a:lnTo>
                  <a:lnTo>
                    <a:pt x="7757772" y="274057"/>
                  </a:lnTo>
                  <a:lnTo>
                    <a:pt x="7814720" y="282395"/>
                  </a:lnTo>
                  <a:lnTo>
                    <a:pt x="7871250" y="290713"/>
                  </a:lnTo>
                  <a:lnTo>
                    <a:pt x="7927323" y="299002"/>
                  </a:lnTo>
                  <a:lnTo>
                    <a:pt x="7982895" y="307251"/>
                  </a:lnTo>
                  <a:lnTo>
                    <a:pt x="8037927" y="315452"/>
                  </a:lnTo>
                  <a:lnTo>
                    <a:pt x="8092377" y="323595"/>
                  </a:lnTo>
                  <a:lnTo>
                    <a:pt x="8146204" y="331668"/>
                  </a:lnTo>
                  <a:lnTo>
                    <a:pt x="8199367" y="339664"/>
                  </a:lnTo>
                  <a:lnTo>
                    <a:pt x="8251824" y="347571"/>
                  </a:lnTo>
                  <a:lnTo>
                    <a:pt x="8303535" y="355380"/>
                  </a:lnTo>
                  <a:lnTo>
                    <a:pt x="8354457" y="363082"/>
                  </a:lnTo>
                  <a:lnTo>
                    <a:pt x="8404551" y="370667"/>
                  </a:lnTo>
                  <a:lnTo>
                    <a:pt x="8453775" y="378124"/>
                  </a:lnTo>
                  <a:lnTo>
                    <a:pt x="8502087" y="385444"/>
                  </a:lnTo>
                  <a:lnTo>
                    <a:pt x="8549447" y="392618"/>
                  </a:lnTo>
                  <a:lnTo>
                    <a:pt x="8595813" y="399635"/>
                  </a:lnTo>
                  <a:lnTo>
                    <a:pt x="8641144" y="406485"/>
                  </a:lnTo>
                  <a:lnTo>
                    <a:pt x="8685399" y="413160"/>
                  </a:lnTo>
                  <a:lnTo>
                    <a:pt x="8728537" y="419648"/>
                  </a:lnTo>
                  <a:lnTo>
                    <a:pt x="8770516" y="425941"/>
                  </a:lnTo>
                  <a:lnTo>
                    <a:pt x="8811296" y="432029"/>
                  </a:lnTo>
                  <a:lnTo>
                    <a:pt x="8850835" y="437901"/>
                  </a:lnTo>
                  <a:lnTo>
                    <a:pt x="8889092" y="443548"/>
                  </a:lnTo>
                  <a:lnTo>
                    <a:pt x="8961595" y="454128"/>
                  </a:lnTo>
                  <a:lnTo>
                    <a:pt x="9028477" y="463691"/>
                  </a:lnTo>
                  <a:lnTo>
                    <a:pt x="9059707" y="468066"/>
                  </a:lnTo>
                  <a:lnTo>
                    <a:pt x="9078271" y="470623"/>
                  </a:lnTo>
                </a:path>
              </a:pathLst>
            </a:custGeom>
            <a:ln w="6350">
              <a:solidFill>
                <a:srgbClr val="FFFFFF"/>
              </a:solidFill>
            </a:ln>
          </p:spPr>
          <p:txBody>
            <a:bodyPr wrap="square" lIns="0" tIns="0" rIns="0" bIns="0" rtlCol="0"/>
            <a:lstStyle/>
            <a:p>
              <a:endParaRPr/>
            </a:p>
          </p:txBody>
        </p:sp>
        <p:sp>
          <p:nvSpPr>
            <p:cNvPr id="12" name="object 12"/>
            <p:cNvSpPr/>
            <p:nvPr/>
          </p:nvSpPr>
          <p:spPr>
            <a:xfrm>
              <a:off x="53853" y="5640781"/>
              <a:ext cx="3004820" cy="1211580"/>
            </a:xfrm>
            <a:custGeom>
              <a:avLst/>
              <a:gdLst/>
              <a:ahLst/>
              <a:cxnLst/>
              <a:rect l="l" t="t" r="r" b="b"/>
              <a:pathLst>
                <a:path w="3004820" h="1211579">
                  <a:moveTo>
                    <a:pt x="0" y="0"/>
                  </a:moveTo>
                  <a:lnTo>
                    <a:pt x="51721" y="23517"/>
                  </a:lnTo>
                  <a:lnTo>
                    <a:pt x="103435" y="47027"/>
                  </a:lnTo>
                  <a:lnTo>
                    <a:pt x="155135" y="70525"/>
                  </a:lnTo>
                  <a:lnTo>
                    <a:pt x="206815" y="94002"/>
                  </a:lnTo>
                  <a:lnTo>
                    <a:pt x="258466" y="117452"/>
                  </a:lnTo>
                  <a:lnTo>
                    <a:pt x="310083" y="140868"/>
                  </a:lnTo>
                  <a:lnTo>
                    <a:pt x="361657" y="164244"/>
                  </a:lnTo>
                  <a:lnTo>
                    <a:pt x="413183" y="187573"/>
                  </a:lnTo>
                  <a:lnTo>
                    <a:pt x="464653" y="210849"/>
                  </a:lnTo>
                  <a:lnTo>
                    <a:pt x="516059" y="234063"/>
                  </a:lnTo>
                  <a:lnTo>
                    <a:pt x="567396" y="257211"/>
                  </a:lnTo>
                  <a:lnTo>
                    <a:pt x="618656" y="280284"/>
                  </a:lnTo>
                  <a:lnTo>
                    <a:pt x="669832" y="303277"/>
                  </a:lnTo>
                  <a:lnTo>
                    <a:pt x="720917" y="326182"/>
                  </a:lnTo>
                  <a:lnTo>
                    <a:pt x="771904" y="348994"/>
                  </a:lnTo>
                  <a:lnTo>
                    <a:pt x="822786" y="371704"/>
                  </a:lnTo>
                  <a:lnTo>
                    <a:pt x="873556" y="394306"/>
                  </a:lnTo>
                  <a:lnTo>
                    <a:pt x="924207" y="416795"/>
                  </a:lnTo>
                  <a:lnTo>
                    <a:pt x="974732" y="439162"/>
                  </a:lnTo>
                  <a:lnTo>
                    <a:pt x="1025125" y="461401"/>
                  </a:lnTo>
                  <a:lnTo>
                    <a:pt x="1075377" y="483506"/>
                  </a:lnTo>
                  <a:lnTo>
                    <a:pt x="1125482" y="505470"/>
                  </a:lnTo>
                  <a:lnTo>
                    <a:pt x="1175433" y="527285"/>
                  </a:lnTo>
                  <a:lnTo>
                    <a:pt x="1225224" y="548946"/>
                  </a:lnTo>
                  <a:lnTo>
                    <a:pt x="1274846" y="570446"/>
                  </a:lnTo>
                  <a:lnTo>
                    <a:pt x="1324293" y="591777"/>
                  </a:lnTo>
                  <a:lnTo>
                    <a:pt x="1373558" y="612933"/>
                  </a:lnTo>
                  <a:lnTo>
                    <a:pt x="1422635" y="633908"/>
                  </a:lnTo>
                  <a:lnTo>
                    <a:pt x="1471515" y="654695"/>
                  </a:lnTo>
                  <a:lnTo>
                    <a:pt x="1520192" y="675286"/>
                  </a:lnTo>
                  <a:lnTo>
                    <a:pt x="1568660" y="695675"/>
                  </a:lnTo>
                  <a:lnTo>
                    <a:pt x="1616910" y="715856"/>
                  </a:lnTo>
                  <a:lnTo>
                    <a:pt x="1664936" y="735822"/>
                  </a:lnTo>
                  <a:lnTo>
                    <a:pt x="1712731" y="755566"/>
                  </a:lnTo>
                  <a:lnTo>
                    <a:pt x="1760289" y="775081"/>
                  </a:lnTo>
                  <a:lnTo>
                    <a:pt x="1807601" y="794360"/>
                  </a:lnTo>
                  <a:lnTo>
                    <a:pt x="1854661" y="813398"/>
                  </a:lnTo>
                  <a:lnTo>
                    <a:pt x="1901462" y="832186"/>
                  </a:lnTo>
                  <a:lnTo>
                    <a:pt x="1947997" y="850719"/>
                  </a:lnTo>
                  <a:lnTo>
                    <a:pt x="1994259" y="868989"/>
                  </a:lnTo>
                  <a:lnTo>
                    <a:pt x="2040242" y="886991"/>
                  </a:lnTo>
                  <a:lnTo>
                    <a:pt x="2085937" y="904716"/>
                  </a:lnTo>
                  <a:lnTo>
                    <a:pt x="2131338" y="922159"/>
                  </a:lnTo>
                  <a:lnTo>
                    <a:pt x="2176438" y="939313"/>
                  </a:lnTo>
                  <a:lnTo>
                    <a:pt x="2221229" y="956171"/>
                  </a:lnTo>
                  <a:lnTo>
                    <a:pt x="2265706" y="972726"/>
                  </a:lnTo>
                  <a:lnTo>
                    <a:pt x="2309861" y="988971"/>
                  </a:lnTo>
                  <a:lnTo>
                    <a:pt x="2353687" y="1004901"/>
                  </a:lnTo>
                  <a:lnTo>
                    <a:pt x="2397177" y="1020507"/>
                  </a:lnTo>
                  <a:lnTo>
                    <a:pt x="2440323" y="1035784"/>
                  </a:lnTo>
                  <a:lnTo>
                    <a:pt x="2483120" y="1050724"/>
                  </a:lnTo>
                  <a:lnTo>
                    <a:pt x="2525559" y="1065322"/>
                  </a:lnTo>
                  <a:lnTo>
                    <a:pt x="2567635" y="1079569"/>
                  </a:lnTo>
                  <a:lnTo>
                    <a:pt x="2609339" y="1093460"/>
                  </a:lnTo>
                  <a:lnTo>
                    <a:pt x="2650665" y="1106988"/>
                  </a:lnTo>
                  <a:lnTo>
                    <a:pt x="2691607" y="1120146"/>
                  </a:lnTo>
                  <a:lnTo>
                    <a:pt x="2732156" y="1132927"/>
                  </a:lnTo>
                  <a:lnTo>
                    <a:pt x="2772306" y="1145324"/>
                  </a:lnTo>
                  <a:lnTo>
                    <a:pt x="2812050" y="1157331"/>
                  </a:lnTo>
                  <a:lnTo>
                    <a:pt x="2851381" y="1168942"/>
                  </a:lnTo>
                  <a:lnTo>
                    <a:pt x="2890292" y="1180149"/>
                  </a:lnTo>
                  <a:lnTo>
                    <a:pt x="2928775" y="1190945"/>
                  </a:lnTo>
                  <a:lnTo>
                    <a:pt x="2966825" y="1201324"/>
                  </a:lnTo>
                  <a:lnTo>
                    <a:pt x="3004433" y="1211280"/>
                  </a:lnTo>
                </a:path>
              </a:pathLst>
            </a:custGeom>
            <a:ln w="6349">
              <a:solidFill>
                <a:srgbClr val="FFFFFF"/>
              </a:solidFill>
            </a:ln>
          </p:spPr>
          <p:txBody>
            <a:bodyPr wrap="square" lIns="0" tIns="0" rIns="0" bIns="0" rtlCol="0"/>
            <a:lstStyle/>
            <a:p>
              <a:endParaRPr/>
            </a:p>
          </p:txBody>
        </p:sp>
        <p:sp>
          <p:nvSpPr>
            <p:cNvPr id="13" name="object 13"/>
            <p:cNvSpPr/>
            <p:nvPr/>
          </p:nvSpPr>
          <p:spPr>
            <a:xfrm>
              <a:off x="65728" y="5284470"/>
              <a:ext cx="9078595" cy="1467485"/>
            </a:xfrm>
            <a:custGeom>
              <a:avLst/>
              <a:gdLst/>
              <a:ahLst/>
              <a:cxnLst/>
              <a:rect l="l" t="t" r="r" b="b"/>
              <a:pathLst>
                <a:path w="9078595" h="1467484">
                  <a:moveTo>
                    <a:pt x="0" y="0"/>
                  </a:moveTo>
                  <a:lnTo>
                    <a:pt x="37324" y="13040"/>
                  </a:lnTo>
                  <a:lnTo>
                    <a:pt x="74769" y="26102"/>
                  </a:lnTo>
                  <a:lnTo>
                    <a:pt x="112458" y="39209"/>
                  </a:lnTo>
                  <a:lnTo>
                    <a:pt x="150511" y="52381"/>
                  </a:lnTo>
                  <a:lnTo>
                    <a:pt x="189051" y="65642"/>
                  </a:lnTo>
                  <a:lnTo>
                    <a:pt x="228197" y="79012"/>
                  </a:lnTo>
                  <a:lnTo>
                    <a:pt x="268073" y="92514"/>
                  </a:lnTo>
                  <a:lnTo>
                    <a:pt x="308800" y="106170"/>
                  </a:lnTo>
                  <a:lnTo>
                    <a:pt x="350499" y="120003"/>
                  </a:lnTo>
                  <a:lnTo>
                    <a:pt x="393291" y="134033"/>
                  </a:lnTo>
                  <a:lnTo>
                    <a:pt x="437298" y="148282"/>
                  </a:lnTo>
                  <a:lnTo>
                    <a:pt x="482643" y="162774"/>
                  </a:lnTo>
                  <a:lnTo>
                    <a:pt x="529445" y="177530"/>
                  </a:lnTo>
                  <a:lnTo>
                    <a:pt x="577828" y="192571"/>
                  </a:lnTo>
                  <a:lnTo>
                    <a:pt x="627911" y="207921"/>
                  </a:lnTo>
                  <a:lnTo>
                    <a:pt x="679818" y="223600"/>
                  </a:lnTo>
                  <a:lnTo>
                    <a:pt x="733668" y="239631"/>
                  </a:lnTo>
                  <a:lnTo>
                    <a:pt x="789585" y="256036"/>
                  </a:lnTo>
                  <a:lnTo>
                    <a:pt x="847689" y="272836"/>
                  </a:lnTo>
                  <a:lnTo>
                    <a:pt x="908102" y="290054"/>
                  </a:lnTo>
                  <a:lnTo>
                    <a:pt x="970946" y="307713"/>
                  </a:lnTo>
                  <a:lnTo>
                    <a:pt x="1036341" y="325833"/>
                  </a:lnTo>
                  <a:lnTo>
                    <a:pt x="1104411" y="344436"/>
                  </a:lnTo>
                  <a:lnTo>
                    <a:pt x="1142884" y="354885"/>
                  </a:lnTo>
                  <a:lnTo>
                    <a:pt x="1182229" y="365585"/>
                  </a:lnTo>
                  <a:lnTo>
                    <a:pt x="1222422" y="376525"/>
                  </a:lnTo>
                  <a:lnTo>
                    <a:pt x="1263437" y="387692"/>
                  </a:lnTo>
                  <a:lnTo>
                    <a:pt x="1305252" y="399076"/>
                  </a:lnTo>
                  <a:lnTo>
                    <a:pt x="1347842" y="410665"/>
                  </a:lnTo>
                  <a:lnTo>
                    <a:pt x="1391183" y="422448"/>
                  </a:lnTo>
                  <a:lnTo>
                    <a:pt x="1435251" y="434412"/>
                  </a:lnTo>
                  <a:lnTo>
                    <a:pt x="1480022" y="446546"/>
                  </a:lnTo>
                  <a:lnTo>
                    <a:pt x="1525472" y="458839"/>
                  </a:lnTo>
                  <a:lnTo>
                    <a:pt x="1571577" y="471279"/>
                  </a:lnTo>
                  <a:lnTo>
                    <a:pt x="1618313" y="483855"/>
                  </a:lnTo>
                  <a:lnTo>
                    <a:pt x="1665656" y="496555"/>
                  </a:lnTo>
                  <a:lnTo>
                    <a:pt x="1713581" y="509367"/>
                  </a:lnTo>
                  <a:lnTo>
                    <a:pt x="1762065" y="522281"/>
                  </a:lnTo>
                  <a:lnTo>
                    <a:pt x="1811084" y="535284"/>
                  </a:lnTo>
                  <a:lnTo>
                    <a:pt x="1860614" y="548365"/>
                  </a:lnTo>
                  <a:lnTo>
                    <a:pt x="1910630" y="561512"/>
                  </a:lnTo>
                  <a:lnTo>
                    <a:pt x="1961108" y="574714"/>
                  </a:lnTo>
                  <a:lnTo>
                    <a:pt x="2012026" y="587959"/>
                  </a:lnTo>
                  <a:lnTo>
                    <a:pt x="2063357" y="601237"/>
                  </a:lnTo>
                  <a:lnTo>
                    <a:pt x="2115080" y="614534"/>
                  </a:lnTo>
                  <a:lnTo>
                    <a:pt x="2167168" y="627840"/>
                  </a:lnTo>
                  <a:lnTo>
                    <a:pt x="2219599" y="641143"/>
                  </a:lnTo>
                  <a:lnTo>
                    <a:pt x="2272348" y="654432"/>
                  </a:lnTo>
                  <a:lnTo>
                    <a:pt x="2325392" y="667695"/>
                  </a:lnTo>
                  <a:lnTo>
                    <a:pt x="2378705" y="680920"/>
                  </a:lnTo>
                  <a:lnTo>
                    <a:pt x="2432265" y="694096"/>
                  </a:lnTo>
                  <a:lnTo>
                    <a:pt x="2486047" y="707212"/>
                  </a:lnTo>
                  <a:lnTo>
                    <a:pt x="2540027" y="720256"/>
                  </a:lnTo>
                  <a:lnTo>
                    <a:pt x="2594181" y="733216"/>
                  </a:lnTo>
                  <a:lnTo>
                    <a:pt x="2648486" y="746080"/>
                  </a:lnTo>
                  <a:lnTo>
                    <a:pt x="2702916" y="758838"/>
                  </a:lnTo>
                  <a:lnTo>
                    <a:pt x="2757448" y="771478"/>
                  </a:lnTo>
                  <a:lnTo>
                    <a:pt x="2812058" y="783988"/>
                  </a:lnTo>
                  <a:lnTo>
                    <a:pt x="2866721" y="796356"/>
                  </a:lnTo>
                  <a:lnTo>
                    <a:pt x="2921415" y="808572"/>
                  </a:lnTo>
                  <a:lnTo>
                    <a:pt x="2976114" y="820623"/>
                  </a:lnTo>
                  <a:lnTo>
                    <a:pt x="3030795" y="832498"/>
                  </a:lnTo>
                  <a:lnTo>
                    <a:pt x="3085434" y="844186"/>
                  </a:lnTo>
                  <a:lnTo>
                    <a:pt x="3140006" y="855674"/>
                  </a:lnTo>
                  <a:lnTo>
                    <a:pt x="3194488" y="866952"/>
                  </a:lnTo>
                  <a:lnTo>
                    <a:pt x="3240447" y="876340"/>
                  </a:lnTo>
                  <a:lnTo>
                    <a:pt x="3286870" y="885738"/>
                  </a:lnTo>
                  <a:lnTo>
                    <a:pt x="3333739" y="895144"/>
                  </a:lnTo>
                  <a:lnTo>
                    <a:pt x="3381033" y="904554"/>
                  </a:lnTo>
                  <a:lnTo>
                    <a:pt x="3428732" y="913965"/>
                  </a:lnTo>
                  <a:lnTo>
                    <a:pt x="3476818" y="923372"/>
                  </a:lnTo>
                  <a:lnTo>
                    <a:pt x="3525270" y="932774"/>
                  </a:lnTo>
                  <a:lnTo>
                    <a:pt x="3574069" y="942166"/>
                  </a:lnTo>
                  <a:lnTo>
                    <a:pt x="3623195" y="951544"/>
                  </a:lnTo>
                  <a:lnTo>
                    <a:pt x="3672628" y="960907"/>
                  </a:lnTo>
                  <a:lnTo>
                    <a:pt x="3722350" y="970249"/>
                  </a:lnTo>
                  <a:lnTo>
                    <a:pt x="3772339" y="979568"/>
                  </a:lnTo>
                  <a:lnTo>
                    <a:pt x="3822577" y="988860"/>
                  </a:lnTo>
                  <a:lnTo>
                    <a:pt x="3873044" y="998122"/>
                  </a:lnTo>
                  <a:lnTo>
                    <a:pt x="3923719" y="1007351"/>
                  </a:lnTo>
                  <a:lnTo>
                    <a:pt x="3974585" y="1016542"/>
                  </a:lnTo>
                  <a:lnTo>
                    <a:pt x="4025620" y="1025693"/>
                  </a:lnTo>
                  <a:lnTo>
                    <a:pt x="4076805" y="1034800"/>
                  </a:lnTo>
                  <a:lnTo>
                    <a:pt x="4128121" y="1043860"/>
                  </a:lnTo>
                  <a:lnTo>
                    <a:pt x="4179548" y="1052869"/>
                  </a:lnTo>
                  <a:lnTo>
                    <a:pt x="4231067" y="1061824"/>
                  </a:lnTo>
                  <a:lnTo>
                    <a:pt x="4282656" y="1070721"/>
                  </a:lnTo>
                  <a:lnTo>
                    <a:pt x="4334298" y="1079557"/>
                  </a:lnTo>
                  <a:lnTo>
                    <a:pt x="4385972" y="1088329"/>
                  </a:lnTo>
                  <a:lnTo>
                    <a:pt x="4437659" y="1097033"/>
                  </a:lnTo>
                  <a:lnTo>
                    <a:pt x="4489339" y="1105666"/>
                  </a:lnTo>
                  <a:lnTo>
                    <a:pt x="4540992" y="1114225"/>
                  </a:lnTo>
                  <a:lnTo>
                    <a:pt x="4592598" y="1122705"/>
                  </a:lnTo>
                  <a:lnTo>
                    <a:pt x="4644139" y="1131103"/>
                  </a:lnTo>
                  <a:lnTo>
                    <a:pt x="4695594" y="1139417"/>
                  </a:lnTo>
                  <a:lnTo>
                    <a:pt x="4746944" y="1147642"/>
                  </a:lnTo>
                  <a:lnTo>
                    <a:pt x="4798169" y="1155776"/>
                  </a:lnTo>
                  <a:lnTo>
                    <a:pt x="4849249" y="1163814"/>
                  </a:lnTo>
                  <a:lnTo>
                    <a:pt x="4900165" y="1171754"/>
                  </a:lnTo>
                  <a:lnTo>
                    <a:pt x="4950897" y="1179592"/>
                  </a:lnTo>
                  <a:lnTo>
                    <a:pt x="5001426" y="1187324"/>
                  </a:lnTo>
                  <a:lnTo>
                    <a:pt x="5051731" y="1194947"/>
                  </a:lnTo>
                  <a:lnTo>
                    <a:pt x="5101794" y="1202458"/>
                  </a:lnTo>
                  <a:lnTo>
                    <a:pt x="5151594" y="1209854"/>
                  </a:lnTo>
                  <a:lnTo>
                    <a:pt x="5201112" y="1217130"/>
                  </a:lnTo>
                  <a:lnTo>
                    <a:pt x="5250328" y="1224283"/>
                  </a:lnTo>
                  <a:lnTo>
                    <a:pt x="5299223" y="1231311"/>
                  </a:lnTo>
                  <a:lnTo>
                    <a:pt x="5347776" y="1238209"/>
                  </a:lnTo>
                  <a:lnTo>
                    <a:pt x="5395969" y="1244974"/>
                  </a:lnTo>
                  <a:lnTo>
                    <a:pt x="5443781" y="1251603"/>
                  </a:lnTo>
                  <a:lnTo>
                    <a:pt x="5491194" y="1258093"/>
                  </a:lnTo>
                  <a:lnTo>
                    <a:pt x="5538186" y="1264439"/>
                  </a:lnTo>
                  <a:lnTo>
                    <a:pt x="5584739" y="1270639"/>
                  </a:lnTo>
                  <a:lnTo>
                    <a:pt x="5630833" y="1276689"/>
                  </a:lnTo>
                  <a:lnTo>
                    <a:pt x="5676449" y="1282585"/>
                  </a:lnTo>
                  <a:lnTo>
                    <a:pt x="5731868" y="1289579"/>
                  </a:lnTo>
                  <a:lnTo>
                    <a:pt x="5787466" y="1296373"/>
                  </a:lnTo>
                  <a:lnTo>
                    <a:pt x="5843208" y="1302970"/>
                  </a:lnTo>
                  <a:lnTo>
                    <a:pt x="5899059" y="1309374"/>
                  </a:lnTo>
                  <a:lnTo>
                    <a:pt x="5954986" y="1315590"/>
                  </a:lnTo>
                  <a:lnTo>
                    <a:pt x="6010955" y="1321622"/>
                  </a:lnTo>
                  <a:lnTo>
                    <a:pt x="6066930" y="1327474"/>
                  </a:lnTo>
                  <a:lnTo>
                    <a:pt x="6122880" y="1333150"/>
                  </a:lnTo>
                  <a:lnTo>
                    <a:pt x="6178768" y="1338654"/>
                  </a:lnTo>
                  <a:lnTo>
                    <a:pt x="6234561" y="1343991"/>
                  </a:lnTo>
                  <a:lnTo>
                    <a:pt x="6290225" y="1349164"/>
                  </a:lnTo>
                  <a:lnTo>
                    <a:pt x="6345726" y="1354178"/>
                  </a:lnTo>
                  <a:lnTo>
                    <a:pt x="6401029" y="1359036"/>
                  </a:lnTo>
                  <a:lnTo>
                    <a:pt x="6456101" y="1363744"/>
                  </a:lnTo>
                  <a:lnTo>
                    <a:pt x="6510907" y="1368304"/>
                  </a:lnTo>
                  <a:lnTo>
                    <a:pt x="6565413" y="1372722"/>
                  </a:lnTo>
                  <a:lnTo>
                    <a:pt x="6619585" y="1377001"/>
                  </a:lnTo>
                  <a:lnTo>
                    <a:pt x="6673390" y="1381145"/>
                  </a:lnTo>
                  <a:lnTo>
                    <a:pt x="6726792" y="1385159"/>
                  </a:lnTo>
                  <a:lnTo>
                    <a:pt x="6779757" y="1389047"/>
                  </a:lnTo>
                  <a:lnTo>
                    <a:pt x="6832253" y="1392812"/>
                  </a:lnTo>
                  <a:lnTo>
                    <a:pt x="6884243" y="1396460"/>
                  </a:lnTo>
                  <a:lnTo>
                    <a:pt x="6935695" y="1399993"/>
                  </a:lnTo>
                  <a:lnTo>
                    <a:pt x="6986574" y="1403417"/>
                  </a:lnTo>
                  <a:lnTo>
                    <a:pt x="7036847" y="1406735"/>
                  </a:lnTo>
                  <a:lnTo>
                    <a:pt x="7086478" y="1409952"/>
                  </a:lnTo>
                  <a:lnTo>
                    <a:pt x="7135433" y="1413072"/>
                  </a:lnTo>
                  <a:lnTo>
                    <a:pt x="7183680" y="1416098"/>
                  </a:lnTo>
                  <a:lnTo>
                    <a:pt x="7231183" y="1419035"/>
                  </a:lnTo>
                  <a:lnTo>
                    <a:pt x="7277908" y="1421887"/>
                  </a:lnTo>
                  <a:lnTo>
                    <a:pt x="7323821" y="1424659"/>
                  </a:lnTo>
                  <a:lnTo>
                    <a:pt x="7368889" y="1427353"/>
                  </a:lnTo>
                  <a:lnTo>
                    <a:pt x="7413077" y="1429976"/>
                  </a:lnTo>
                  <a:lnTo>
                    <a:pt x="7456350" y="1432530"/>
                  </a:lnTo>
                  <a:lnTo>
                    <a:pt x="7498675" y="1435019"/>
                  </a:lnTo>
                  <a:lnTo>
                    <a:pt x="7540018" y="1437448"/>
                  </a:lnTo>
                  <a:lnTo>
                    <a:pt x="7580344" y="1439822"/>
                  </a:lnTo>
                  <a:lnTo>
                    <a:pt x="7619620" y="1442143"/>
                  </a:lnTo>
                  <a:lnTo>
                    <a:pt x="7657810" y="1444417"/>
                  </a:lnTo>
                  <a:lnTo>
                    <a:pt x="7694882" y="1446648"/>
                  </a:lnTo>
                  <a:lnTo>
                    <a:pt x="7730801" y="1448838"/>
                  </a:lnTo>
                  <a:lnTo>
                    <a:pt x="7812409" y="1453636"/>
                  </a:lnTo>
                  <a:lnTo>
                    <a:pt x="7887152" y="1457595"/>
                  </a:lnTo>
                  <a:lnTo>
                    <a:pt x="7955603" y="1460781"/>
                  </a:lnTo>
                  <a:lnTo>
                    <a:pt x="8018334" y="1463258"/>
                  </a:lnTo>
                  <a:lnTo>
                    <a:pt x="8075917" y="1465093"/>
                  </a:lnTo>
                  <a:lnTo>
                    <a:pt x="8128927" y="1466350"/>
                  </a:lnTo>
                  <a:lnTo>
                    <a:pt x="8177935" y="1467094"/>
                  </a:lnTo>
                  <a:lnTo>
                    <a:pt x="8223515" y="1467392"/>
                  </a:lnTo>
                  <a:lnTo>
                    <a:pt x="8266239" y="1467307"/>
                  </a:lnTo>
                  <a:lnTo>
                    <a:pt x="8306680" y="1466906"/>
                  </a:lnTo>
                  <a:lnTo>
                    <a:pt x="8345410" y="1466253"/>
                  </a:lnTo>
                  <a:lnTo>
                    <a:pt x="8420032" y="1464455"/>
                  </a:lnTo>
                  <a:lnTo>
                    <a:pt x="8457068" y="1463439"/>
                  </a:lnTo>
                  <a:lnTo>
                    <a:pt x="8494685" y="1462434"/>
                  </a:lnTo>
                  <a:lnTo>
                    <a:pt x="8533456" y="1461503"/>
                  </a:lnTo>
                  <a:lnTo>
                    <a:pt x="8573954" y="1460713"/>
                  </a:lnTo>
                  <a:lnTo>
                    <a:pt x="8636561" y="1459348"/>
                  </a:lnTo>
                  <a:lnTo>
                    <a:pt x="8696089" y="1457447"/>
                  </a:lnTo>
                  <a:lnTo>
                    <a:pt x="8752845" y="1455065"/>
                  </a:lnTo>
                  <a:lnTo>
                    <a:pt x="8807136" y="1452254"/>
                  </a:lnTo>
                  <a:lnTo>
                    <a:pt x="8859272" y="1449069"/>
                  </a:lnTo>
                  <a:lnTo>
                    <a:pt x="8909559" y="1445562"/>
                  </a:lnTo>
                  <a:lnTo>
                    <a:pt x="8958307" y="1441789"/>
                  </a:lnTo>
                  <a:lnTo>
                    <a:pt x="9005822" y="1437801"/>
                  </a:lnTo>
                  <a:lnTo>
                    <a:pt x="9052414" y="1433653"/>
                  </a:lnTo>
                  <a:lnTo>
                    <a:pt x="9078271" y="1431261"/>
                  </a:lnTo>
                </a:path>
              </a:pathLst>
            </a:custGeom>
            <a:ln w="6349">
              <a:solidFill>
                <a:srgbClr val="FFFFFF"/>
              </a:solidFill>
            </a:ln>
          </p:spPr>
          <p:txBody>
            <a:bodyPr wrap="square" lIns="0" tIns="0" rIns="0" bIns="0" rtlCol="0"/>
            <a:lstStyle/>
            <a:p>
              <a:endParaRPr/>
            </a:p>
          </p:txBody>
        </p:sp>
        <p:sp>
          <p:nvSpPr>
            <p:cNvPr id="14" name="object 14"/>
            <p:cNvSpPr/>
            <p:nvPr/>
          </p:nvSpPr>
          <p:spPr>
            <a:xfrm>
              <a:off x="2215133" y="5137796"/>
              <a:ext cx="6929120" cy="1714500"/>
            </a:xfrm>
            <a:custGeom>
              <a:avLst/>
              <a:gdLst/>
              <a:ahLst/>
              <a:cxnLst/>
              <a:rect l="l" t="t" r="r" b="b"/>
              <a:pathLst>
                <a:path w="6929120" h="1714500">
                  <a:moveTo>
                    <a:pt x="0" y="1714264"/>
                  </a:moveTo>
                  <a:lnTo>
                    <a:pt x="32478" y="1677653"/>
                  </a:lnTo>
                  <a:lnTo>
                    <a:pt x="65063" y="1641069"/>
                  </a:lnTo>
                  <a:lnTo>
                    <a:pt x="97859" y="1604537"/>
                  </a:lnTo>
                  <a:lnTo>
                    <a:pt x="130971" y="1568084"/>
                  </a:lnTo>
                  <a:lnTo>
                    <a:pt x="164507" y="1531737"/>
                  </a:lnTo>
                  <a:lnTo>
                    <a:pt x="198571" y="1495521"/>
                  </a:lnTo>
                  <a:lnTo>
                    <a:pt x="233268" y="1459464"/>
                  </a:lnTo>
                  <a:lnTo>
                    <a:pt x="268706" y="1423592"/>
                  </a:lnTo>
                  <a:lnTo>
                    <a:pt x="304988" y="1387931"/>
                  </a:lnTo>
                  <a:lnTo>
                    <a:pt x="342222" y="1352508"/>
                  </a:lnTo>
                  <a:lnTo>
                    <a:pt x="380512" y="1317348"/>
                  </a:lnTo>
                  <a:lnTo>
                    <a:pt x="419965" y="1282480"/>
                  </a:lnTo>
                  <a:lnTo>
                    <a:pt x="460686" y="1247928"/>
                  </a:lnTo>
                  <a:lnTo>
                    <a:pt x="502780" y="1213720"/>
                  </a:lnTo>
                  <a:lnTo>
                    <a:pt x="546354" y="1179881"/>
                  </a:lnTo>
                  <a:lnTo>
                    <a:pt x="584055" y="1151726"/>
                  </a:lnTo>
                  <a:lnTo>
                    <a:pt x="623194" y="1123387"/>
                  </a:lnTo>
                  <a:lnTo>
                    <a:pt x="663629" y="1094938"/>
                  </a:lnTo>
                  <a:lnTo>
                    <a:pt x="705221" y="1066452"/>
                  </a:lnTo>
                  <a:lnTo>
                    <a:pt x="747827" y="1038004"/>
                  </a:lnTo>
                  <a:lnTo>
                    <a:pt x="791308" y="1009665"/>
                  </a:lnTo>
                  <a:lnTo>
                    <a:pt x="835523" y="981509"/>
                  </a:lnTo>
                  <a:lnTo>
                    <a:pt x="880331" y="953610"/>
                  </a:lnTo>
                  <a:lnTo>
                    <a:pt x="925591" y="926041"/>
                  </a:lnTo>
                  <a:lnTo>
                    <a:pt x="971163" y="898876"/>
                  </a:lnTo>
                  <a:lnTo>
                    <a:pt x="1016906" y="872186"/>
                  </a:lnTo>
                  <a:lnTo>
                    <a:pt x="1062679" y="846047"/>
                  </a:lnTo>
                  <a:lnTo>
                    <a:pt x="1108342" y="820531"/>
                  </a:lnTo>
                  <a:lnTo>
                    <a:pt x="1153753" y="795711"/>
                  </a:lnTo>
                  <a:lnTo>
                    <a:pt x="1198772" y="771661"/>
                  </a:lnTo>
                  <a:lnTo>
                    <a:pt x="1243258" y="748454"/>
                  </a:lnTo>
                  <a:lnTo>
                    <a:pt x="1287072" y="726164"/>
                  </a:lnTo>
                  <a:lnTo>
                    <a:pt x="1330070" y="704863"/>
                  </a:lnTo>
                  <a:lnTo>
                    <a:pt x="1376844" y="682270"/>
                  </a:lnTo>
                  <a:lnTo>
                    <a:pt x="1421710" y="661143"/>
                  </a:lnTo>
                  <a:lnTo>
                    <a:pt x="1465076" y="641327"/>
                  </a:lnTo>
                  <a:lnTo>
                    <a:pt x="1507353" y="622665"/>
                  </a:lnTo>
                  <a:lnTo>
                    <a:pt x="1548946" y="605001"/>
                  </a:lnTo>
                  <a:lnTo>
                    <a:pt x="1590266" y="588177"/>
                  </a:lnTo>
                  <a:lnTo>
                    <a:pt x="1631720" y="572039"/>
                  </a:lnTo>
                  <a:lnTo>
                    <a:pt x="1673717" y="556429"/>
                  </a:lnTo>
                  <a:lnTo>
                    <a:pt x="1716664" y="541190"/>
                  </a:lnTo>
                  <a:lnTo>
                    <a:pt x="1760971" y="526167"/>
                  </a:lnTo>
                  <a:lnTo>
                    <a:pt x="1807046" y="511202"/>
                  </a:lnTo>
                  <a:lnTo>
                    <a:pt x="1855297" y="496140"/>
                  </a:lnTo>
                  <a:lnTo>
                    <a:pt x="1906132" y="480824"/>
                  </a:lnTo>
                  <a:lnTo>
                    <a:pt x="1959960" y="465098"/>
                  </a:lnTo>
                  <a:lnTo>
                    <a:pt x="2017189" y="448804"/>
                  </a:lnTo>
                  <a:lnTo>
                    <a:pt x="2078228" y="431788"/>
                  </a:lnTo>
                  <a:lnTo>
                    <a:pt x="2118243" y="420886"/>
                  </a:lnTo>
                  <a:lnTo>
                    <a:pt x="2160523" y="409688"/>
                  </a:lnTo>
                  <a:lnTo>
                    <a:pt x="2204874" y="398231"/>
                  </a:lnTo>
                  <a:lnTo>
                    <a:pt x="2251101" y="386550"/>
                  </a:lnTo>
                  <a:lnTo>
                    <a:pt x="2299009" y="374682"/>
                  </a:lnTo>
                  <a:lnTo>
                    <a:pt x="2348404" y="362664"/>
                  </a:lnTo>
                  <a:lnTo>
                    <a:pt x="2399091" y="350531"/>
                  </a:lnTo>
                  <a:lnTo>
                    <a:pt x="2450875" y="338320"/>
                  </a:lnTo>
                  <a:lnTo>
                    <a:pt x="2503562" y="326068"/>
                  </a:lnTo>
                  <a:lnTo>
                    <a:pt x="2556958" y="313811"/>
                  </a:lnTo>
                  <a:lnTo>
                    <a:pt x="2610868" y="301585"/>
                  </a:lnTo>
                  <a:lnTo>
                    <a:pt x="2665097" y="289426"/>
                  </a:lnTo>
                  <a:lnTo>
                    <a:pt x="2719451" y="277371"/>
                  </a:lnTo>
                  <a:lnTo>
                    <a:pt x="2773734" y="265457"/>
                  </a:lnTo>
                  <a:lnTo>
                    <a:pt x="2827754" y="253720"/>
                  </a:lnTo>
                  <a:lnTo>
                    <a:pt x="2881314" y="242195"/>
                  </a:lnTo>
                  <a:lnTo>
                    <a:pt x="2934220" y="230920"/>
                  </a:lnTo>
                  <a:lnTo>
                    <a:pt x="2986279" y="219931"/>
                  </a:lnTo>
                  <a:lnTo>
                    <a:pt x="3037295" y="209264"/>
                  </a:lnTo>
                  <a:lnTo>
                    <a:pt x="3087073" y="198956"/>
                  </a:lnTo>
                  <a:lnTo>
                    <a:pt x="3135419" y="189042"/>
                  </a:lnTo>
                  <a:lnTo>
                    <a:pt x="3182139" y="179560"/>
                  </a:lnTo>
                  <a:lnTo>
                    <a:pt x="3227038" y="170546"/>
                  </a:lnTo>
                  <a:lnTo>
                    <a:pt x="3269921" y="162035"/>
                  </a:lnTo>
                  <a:lnTo>
                    <a:pt x="3310594" y="154066"/>
                  </a:lnTo>
                  <a:lnTo>
                    <a:pt x="3348863" y="146673"/>
                  </a:lnTo>
                  <a:lnTo>
                    <a:pt x="3418279" y="133601"/>
                  </a:lnTo>
                  <a:lnTo>
                    <a:pt x="3479443" y="122537"/>
                  </a:lnTo>
                  <a:lnTo>
                    <a:pt x="3533735" y="113235"/>
                  </a:lnTo>
                  <a:lnTo>
                    <a:pt x="3582532" y="105452"/>
                  </a:lnTo>
                  <a:lnTo>
                    <a:pt x="3627215" y="98946"/>
                  </a:lnTo>
                  <a:lnTo>
                    <a:pt x="3669162" y="93472"/>
                  </a:lnTo>
                  <a:lnTo>
                    <a:pt x="3709752" y="88788"/>
                  </a:lnTo>
                  <a:lnTo>
                    <a:pt x="3750364" y="84648"/>
                  </a:lnTo>
                  <a:lnTo>
                    <a:pt x="3792377" y="80811"/>
                  </a:lnTo>
                  <a:lnTo>
                    <a:pt x="3837171" y="77033"/>
                  </a:lnTo>
                  <a:lnTo>
                    <a:pt x="3886124" y="73070"/>
                  </a:lnTo>
                  <a:lnTo>
                    <a:pt x="3940615" y="68678"/>
                  </a:lnTo>
                  <a:lnTo>
                    <a:pt x="4002024" y="63615"/>
                  </a:lnTo>
                  <a:lnTo>
                    <a:pt x="4043532" y="60210"/>
                  </a:lnTo>
                  <a:lnTo>
                    <a:pt x="4087086" y="56789"/>
                  </a:lnTo>
                  <a:lnTo>
                    <a:pt x="4132493" y="53364"/>
                  </a:lnTo>
                  <a:lnTo>
                    <a:pt x="4179559" y="49946"/>
                  </a:lnTo>
                  <a:lnTo>
                    <a:pt x="4228092" y="46547"/>
                  </a:lnTo>
                  <a:lnTo>
                    <a:pt x="4277900" y="43178"/>
                  </a:lnTo>
                  <a:lnTo>
                    <a:pt x="4328790" y="39851"/>
                  </a:lnTo>
                  <a:lnTo>
                    <a:pt x="4380569" y="36578"/>
                  </a:lnTo>
                  <a:lnTo>
                    <a:pt x="4433044" y="33370"/>
                  </a:lnTo>
                  <a:lnTo>
                    <a:pt x="4486024" y="30239"/>
                  </a:lnTo>
                  <a:lnTo>
                    <a:pt x="4539315" y="27196"/>
                  </a:lnTo>
                  <a:lnTo>
                    <a:pt x="4592725" y="24253"/>
                  </a:lnTo>
                  <a:lnTo>
                    <a:pt x="4646061" y="21421"/>
                  </a:lnTo>
                  <a:lnTo>
                    <a:pt x="4699131" y="18713"/>
                  </a:lnTo>
                  <a:lnTo>
                    <a:pt x="4751742" y="16140"/>
                  </a:lnTo>
                  <a:lnTo>
                    <a:pt x="4803701" y="13712"/>
                  </a:lnTo>
                  <a:lnTo>
                    <a:pt x="4854816" y="11443"/>
                  </a:lnTo>
                  <a:lnTo>
                    <a:pt x="4904894" y="9344"/>
                  </a:lnTo>
                  <a:lnTo>
                    <a:pt x="4953742" y="7425"/>
                  </a:lnTo>
                  <a:lnTo>
                    <a:pt x="5001168" y="5700"/>
                  </a:lnTo>
                  <a:lnTo>
                    <a:pt x="5046980" y="4179"/>
                  </a:lnTo>
                  <a:lnTo>
                    <a:pt x="5311489" y="0"/>
                  </a:lnTo>
                  <a:lnTo>
                    <a:pt x="5586571" y="464"/>
                  </a:lnTo>
                  <a:lnTo>
                    <a:pt x="5802645" y="2786"/>
                  </a:lnTo>
                  <a:lnTo>
                    <a:pt x="5890133" y="4179"/>
                  </a:lnTo>
                  <a:lnTo>
                    <a:pt x="6495796" y="4179"/>
                  </a:lnTo>
                  <a:lnTo>
                    <a:pt x="6558133" y="6090"/>
                  </a:lnTo>
                  <a:lnTo>
                    <a:pt x="6618476" y="8729"/>
                  </a:lnTo>
                  <a:lnTo>
                    <a:pt x="6676124" y="11883"/>
                  </a:lnTo>
                  <a:lnTo>
                    <a:pt x="6730380" y="15339"/>
                  </a:lnTo>
                  <a:lnTo>
                    <a:pt x="6780547" y="18884"/>
                  </a:lnTo>
                  <a:lnTo>
                    <a:pt x="6825926" y="22306"/>
                  </a:lnTo>
                  <a:lnTo>
                    <a:pt x="6865819" y="25391"/>
                  </a:lnTo>
                  <a:lnTo>
                    <a:pt x="6899529" y="27928"/>
                  </a:lnTo>
                  <a:lnTo>
                    <a:pt x="6928865" y="30148"/>
                  </a:lnTo>
                </a:path>
              </a:pathLst>
            </a:custGeom>
            <a:ln w="6350">
              <a:solidFill>
                <a:srgbClr val="FFFFFF"/>
              </a:solidFill>
            </a:ln>
          </p:spPr>
          <p:txBody>
            <a:bodyPr wrap="square" lIns="0" tIns="0" rIns="0" bIns="0" rtlCol="0"/>
            <a:lstStyle/>
            <a:p>
              <a:endParaRPr/>
            </a:p>
          </p:txBody>
        </p:sp>
        <p:sp>
          <p:nvSpPr>
            <p:cNvPr id="15" name="object 15"/>
            <p:cNvSpPr/>
            <p:nvPr/>
          </p:nvSpPr>
          <p:spPr>
            <a:xfrm>
              <a:off x="317715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17715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17" name="object 17"/>
            <p:cNvSpPr/>
            <p:nvPr/>
          </p:nvSpPr>
          <p:spPr>
            <a:xfrm>
              <a:off x="3901058" y="4016883"/>
              <a:ext cx="1395095" cy="1607185"/>
            </a:xfrm>
            <a:custGeom>
              <a:avLst/>
              <a:gdLst/>
              <a:ahLst/>
              <a:cxnLst/>
              <a:rect l="l" t="t" r="r" b="b"/>
              <a:pathLst>
                <a:path w="1395095" h="1607185">
                  <a:moveTo>
                    <a:pt x="3937" y="402971"/>
                  </a:moveTo>
                  <a:lnTo>
                    <a:pt x="694054" y="0"/>
                  </a:lnTo>
                  <a:lnTo>
                    <a:pt x="1394587" y="404368"/>
                  </a:lnTo>
                  <a:lnTo>
                    <a:pt x="1390777" y="1203706"/>
                  </a:lnTo>
                  <a:lnTo>
                    <a:pt x="700531"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18" name="object 18"/>
            <p:cNvSpPr/>
            <p:nvPr/>
          </p:nvSpPr>
          <p:spPr>
            <a:xfrm>
              <a:off x="3910583" y="1483233"/>
              <a:ext cx="1395095" cy="1607185"/>
            </a:xfrm>
            <a:custGeom>
              <a:avLst/>
              <a:gdLst/>
              <a:ahLst/>
              <a:cxnLst/>
              <a:rect l="l" t="t" r="r" b="b"/>
              <a:pathLst>
                <a:path w="1395095" h="1607185">
                  <a:moveTo>
                    <a:pt x="694054" y="0"/>
                  </a:moveTo>
                  <a:lnTo>
                    <a:pt x="3937" y="402970"/>
                  </a:lnTo>
                  <a:lnTo>
                    <a:pt x="0" y="1202181"/>
                  </a:lnTo>
                  <a:lnTo>
                    <a:pt x="700531" y="1606677"/>
                  </a:lnTo>
                  <a:lnTo>
                    <a:pt x="1390777" y="1203705"/>
                  </a:lnTo>
                  <a:lnTo>
                    <a:pt x="1394587" y="404367"/>
                  </a:lnTo>
                  <a:lnTo>
                    <a:pt x="694054" y="0"/>
                  </a:lnTo>
                  <a:close/>
                </a:path>
              </a:pathLst>
            </a:custGeom>
            <a:solidFill>
              <a:srgbClr val="FFFFFF">
                <a:alpha val="7058"/>
              </a:srgbClr>
            </a:solidFill>
          </p:spPr>
          <p:txBody>
            <a:bodyPr wrap="square" lIns="0" tIns="0" rIns="0" bIns="0" rtlCol="0"/>
            <a:lstStyle/>
            <a:p>
              <a:endParaRPr/>
            </a:p>
          </p:txBody>
        </p:sp>
        <p:sp>
          <p:nvSpPr>
            <p:cNvPr id="19" name="object 19"/>
            <p:cNvSpPr/>
            <p:nvPr/>
          </p:nvSpPr>
          <p:spPr>
            <a:xfrm>
              <a:off x="3910583" y="1483233"/>
              <a:ext cx="1395095" cy="1607185"/>
            </a:xfrm>
            <a:custGeom>
              <a:avLst/>
              <a:gdLst/>
              <a:ahLst/>
              <a:cxnLst/>
              <a:rect l="l" t="t" r="r" b="b"/>
              <a:pathLst>
                <a:path w="1395095" h="1607185">
                  <a:moveTo>
                    <a:pt x="3937" y="402970"/>
                  </a:moveTo>
                  <a:lnTo>
                    <a:pt x="694054" y="0"/>
                  </a:lnTo>
                  <a:lnTo>
                    <a:pt x="1394587" y="404367"/>
                  </a:lnTo>
                  <a:lnTo>
                    <a:pt x="1390777" y="1203705"/>
                  </a:lnTo>
                  <a:lnTo>
                    <a:pt x="700531"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20" name="object 20"/>
            <p:cNvSpPr/>
            <p:nvPr/>
          </p:nvSpPr>
          <p:spPr>
            <a:xfrm>
              <a:off x="3158108" y="216408"/>
              <a:ext cx="1395095" cy="1607185"/>
            </a:xfrm>
            <a:custGeom>
              <a:avLst/>
              <a:gdLst/>
              <a:ahLst/>
              <a:cxnLst/>
              <a:rect l="l" t="t" r="r" b="b"/>
              <a:pathLst>
                <a:path w="1395095" h="1607185">
                  <a:moveTo>
                    <a:pt x="694055" y="0"/>
                  </a:moveTo>
                  <a:lnTo>
                    <a:pt x="3937" y="402971"/>
                  </a:lnTo>
                  <a:lnTo>
                    <a:pt x="0" y="1202182"/>
                  </a:lnTo>
                  <a:lnTo>
                    <a:pt x="700532" y="1606677"/>
                  </a:lnTo>
                  <a:lnTo>
                    <a:pt x="1390777" y="1203706"/>
                  </a:lnTo>
                  <a:lnTo>
                    <a:pt x="1394587" y="404368"/>
                  </a:lnTo>
                  <a:lnTo>
                    <a:pt x="694055" y="0"/>
                  </a:lnTo>
                  <a:close/>
                </a:path>
              </a:pathLst>
            </a:custGeom>
            <a:solidFill>
              <a:srgbClr val="FFFFFF">
                <a:alpha val="3921"/>
              </a:srgbClr>
            </a:solidFill>
          </p:spPr>
          <p:txBody>
            <a:bodyPr wrap="square" lIns="0" tIns="0" rIns="0" bIns="0" rtlCol="0"/>
            <a:lstStyle/>
            <a:p>
              <a:endParaRPr/>
            </a:p>
          </p:txBody>
        </p:sp>
        <p:sp>
          <p:nvSpPr>
            <p:cNvPr id="21" name="object 21"/>
            <p:cNvSpPr/>
            <p:nvPr/>
          </p:nvSpPr>
          <p:spPr>
            <a:xfrm>
              <a:off x="3158108" y="216408"/>
              <a:ext cx="1395095" cy="1607185"/>
            </a:xfrm>
            <a:custGeom>
              <a:avLst/>
              <a:gdLst/>
              <a:ahLst/>
              <a:cxnLst/>
              <a:rect l="l" t="t" r="r" b="b"/>
              <a:pathLst>
                <a:path w="1395095" h="1607185">
                  <a:moveTo>
                    <a:pt x="3937" y="402971"/>
                  </a:moveTo>
                  <a:lnTo>
                    <a:pt x="694055" y="0"/>
                  </a:lnTo>
                  <a:lnTo>
                    <a:pt x="1394587" y="404368"/>
                  </a:lnTo>
                  <a:lnTo>
                    <a:pt x="1390777" y="1203706"/>
                  </a:lnTo>
                  <a:lnTo>
                    <a:pt x="700532" y="1606677"/>
                  </a:lnTo>
                  <a:lnTo>
                    <a:pt x="0" y="1202182"/>
                  </a:lnTo>
                  <a:lnTo>
                    <a:pt x="3937" y="402971"/>
                  </a:lnTo>
                  <a:close/>
                </a:path>
              </a:pathLst>
            </a:custGeom>
            <a:ln w="12700">
              <a:solidFill>
                <a:srgbClr val="FFFFFF"/>
              </a:solidFill>
            </a:ln>
          </p:spPr>
          <p:txBody>
            <a:bodyPr wrap="square" lIns="0" tIns="0" rIns="0" bIns="0" rtlCol="0"/>
            <a:lstStyle/>
            <a:p>
              <a:endParaRPr/>
            </a:p>
          </p:txBody>
        </p:sp>
        <p:sp>
          <p:nvSpPr>
            <p:cNvPr id="22" name="object 22"/>
            <p:cNvSpPr/>
            <p:nvPr/>
          </p:nvSpPr>
          <p:spPr>
            <a:xfrm>
              <a:off x="4644008" y="5274183"/>
              <a:ext cx="1395095" cy="1584325"/>
            </a:xfrm>
            <a:custGeom>
              <a:avLst/>
              <a:gdLst/>
              <a:ahLst/>
              <a:cxnLst/>
              <a:rect l="l" t="t" r="r" b="b"/>
              <a:pathLst>
                <a:path w="1395095" h="1584325">
                  <a:moveTo>
                    <a:pt x="694054" y="0"/>
                  </a:moveTo>
                  <a:lnTo>
                    <a:pt x="3937" y="402958"/>
                  </a:lnTo>
                  <a:lnTo>
                    <a:pt x="0" y="1202220"/>
                  </a:lnTo>
                  <a:lnTo>
                    <a:pt x="660966" y="1583815"/>
                  </a:lnTo>
                  <a:lnTo>
                    <a:pt x="739656" y="1583815"/>
                  </a:lnTo>
                  <a:lnTo>
                    <a:pt x="1390777" y="1203667"/>
                  </a:lnTo>
                  <a:lnTo>
                    <a:pt x="1394587" y="404406"/>
                  </a:lnTo>
                  <a:lnTo>
                    <a:pt x="694054" y="0"/>
                  </a:lnTo>
                  <a:close/>
                </a:path>
              </a:pathLst>
            </a:custGeom>
            <a:solidFill>
              <a:srgbClr val="FFFFFF">
                <a:alpha val="5882"/>
              </a:srgbClr>
            </a:solidFill>
          </p:spPr>
          <p:txBody>
            <a:bodyPr wrap="square" lIns="0" tIns="0" rIns="0" bIns="0" rtlCol="0"/>
            <a:lstStyle/>
            <a:p>
              <a:endParaRPr/>
            </a:p>
          </p:txBody>
        </p:sp>
        <p:sp>
          <p:nvSpPr>
            <p:cNvPr id="23" name="object 23"/>
            <p:cNvSpPr/>
            <p:nvPr/>
          </p:nvSpPr>
          <p:spPr>
            <a:xfrm>
              <a:off x="4644008" y="5274183"/>
              <a:ext cx="1395095" cy="1584325"/>
            </a:xfrm>
            <a:custGeom>
              <a:avLst/>
              <a:gdLst/>
              <a:ahLst/>
              <a:cxnLst/>
              <a:rect l="l" t="t" r="r" b="b"/>
              <a:pathLst>
                <a:path w="1395095" h="1584325">
                  <a:moveTo>
                    <a:pt x="3937" y="402958"/>
                  </a:moveTo>
                  <a:lnTo>
                    <a:pt x="694054" y="0"/>
                  </a:lnTo>
                  <a:lnTo>
                    <a:pt x="1394587" y="404406"/>
                  </a:lnTo>
                  <a:lnTo>
                    <a:pt x="1390777" y="1203667"/>
                  </a:lnTo>
                  <a:lnTo>
                    <a:pt x="739656" y="1583815"/>
                  </a:lnTo>
                </a:path>
                <a:path w="1395095" h="1584325">
                  <a:moveTo>
                    <a:pt x="660966" y="1583815"/>
                  </a:moveTo>
                  <a:lnTo>
                    <a:pt x="0" y="1202220"/>
                  </a:lnTo>
                  <a:lnTo>
                    <a:pt x="3937" y="402958"/>
                  </a:lnTo>
                </a:path>
              </a:pathLst>
            </a:custGeom>
            <a:ln w="12700">
              <a:solidFill>
                <a:srgbClr val="FFFFFF"/>
              </a:solidFill>
            </a:ln>
          </p:spPr>
          <p:txBody>
            <a:bodyPr wrap="square" lIns="0" tIns="0" rIns="0" bIns="0" rtlCol="0"/>
            <a:lstStyle/>
            <a:p>
              <a:endParaRPr/>
            </a:p>
          </p:txBody>
        </p:sp>
        <p:sp>
          <p:nvSpPr>
            <p:cNvPr id="24" name="object 24"/>
            <p:cNvSpPr/>
            <p:nvPr/>
          </p:nvSpPr>
          <p:spPr>
            <a:xfrm>
              <a:off x="74214" y="4007358"/>
              <a:ext cx="802005" cy="1607185"/>
            </a:xfrm>
            <a:custGeom>
              <a:avLst/>
              <a:gdLst/>
              <a:ahLst/>
              <a:cxnLst/>
              <a:rect l="l" t="t" r="r" b="b"/>
              <a:pathLst>
                <a:path w="802005" h="1607185">
                  <a:moveTo>
                    <a:pt x="101349" y="0"/>
                  </a:moveTo>
                  <a:lnTo>
                    <a:pt x="0" y="62865"/>
                  </a:lnTo>
                  <a:lnTo>
                    <a:pt x="3425" y="1545971"/>
                  </a:lnTo>
                  <a:lnTo>
                    <a:pt x="107750" y="1606651"/>
                  </a:lnTo>
                  <a:lnTo>
                    <a:pt x="797982" y="1203706"/>
                  </a:lnTo>
                  <a:lnTo>
                    <a:pt x="801869" y="404368"/>
                  </a:lnTo>
                  <a:lnTo>
                    <a:pt x="101349" y="0"/>
                  </a:lnTo>
                  <a:close/>
                </a:path>
              </a:pathLst>
            </a:custGeom>
            <a:solidFill>
              <a:srgbClr val="FFFFFF">
                <a:alpha val="10195"/>
              </a:srgbClr>
            </a:solidFill>
          </p:spPr>
          <p:txBody>
            <a:bodyPr wrap="square" lIns="0" tIns="0" rIns="0" bIns="0" rtlCol="0"/>
            <a:lstStyle/>
            <a:p>
              <a:endParaRPr/>
            </a:p>
          </p:txBody>
        </p:sp>
        <p:sp>
          <p:nvSpPr>
            <p:cNvPr id="25" name="object 25"/>
            <p:cNvSpPr/>
            <p:nvPr/>
          </p:nvSpPr>
          <p:spPr>
            <a:xfrm>
              <a:off x="74214" y="4007358"/>
              <a:ext cx="1525905" cy="2851150"/>
            </a:xfrm>
            <a:custGeom>
              <a:avLst/>
              <a:gdLst/>
              <a:ahLst/>
              <a:cxnLst/>
              <a:rect l="l" t="t" r="r" b="b"/>
              <a:pathLst>
                <a:path w="1525905" h="2851150">
                  <a:moveTo>
                    <a:pt x="0" y="62865"/>
                  </a:moveTo>
                  <a:lnTo>
                    <a:pt x="101349" y="0"/>
                  </a:lnTo>
                  <a:lnTo>
                    <a:pt x="801869" y="404368"/>
                  </a:lnTo>
                  <a:lnTo>
                    <a:pt x="797982" y="1203706"/>
                  </a:lnTo>
                  <a:lnTo>
                    <a:pt x="107750" y="1606651"/>
                  </a:lnTo>
                  <a:lnTo>
                    <a:pt x="3425" y="1545971"/>
                  </a:lnTo>
                  <a:lnTo>
                    <a:pt x="0" y="62865"/>
                  </a:lnTo>
                  <a:close/>
                </a:path>
                <a:path w="1525905" h="2851150">
                  <a:moveTo>
                    <a:pt x="135030" y="1688833"/>
                  </a:moveTo>
                  <a:lnTo>
                    <a:pt x="825249" y="1285875"/>
                  </a:lnTo>
                  <a:lnTo>
                    <a:pt x="1525731" y="1690281"/>
                  </a:lnTo>
                  <a:lnTo>
                    <a:pt x="1521921" y="2489542"/>
                  </a:lnTo>
                  <a:lnTo>
                    <a:pt x="903407" y="2850640"/>
                  </a:lnTo>
                </a:path>
                <a:path w="1525905" h="2851150">
                  <a:moveTo>
                    <a:pt x="759090" y="2850640"/>
                  </a:moveTo>
                  <a:lnTo>
                    <a:pt x="131144" y="2488095"/>
                  </a:lnTo>
                  <a:lnTo>
                    <a:pt x="135030" y="1688833"/>
                  </a:lnTo>
                </a:path>
              </a:pathLst>
            </a:custGeom>
            <a:ln w="12700">
              <a:solidFill>
                <a:srgbClr val="FFFFFF"/>
              </a:solidFill>
            </a:ln>
          </p:spPr>
          <p:txBody>
            <a:bodyPr wrap="square" lIns="0" tIns="0" rIns="0" bIns="0" rtlCol="0"/>
            <a:lstStyle/>
            <a:p>
              <a:endParaRPr/>
            </a:p>
          </p:txBody>
        </p:sp>
        <p:sp>
          <p:nvSpPr>
            <p:cNvPr id="26" name="object 26"/>
            <p:cNvSpPr/>
            <p:nvPr/>
          </p:nvSpPr>
          <p:spPr>
            <a:xfrm>
              <a:off x="233933" y="2740532"/>
              <a:ext cx="1395095" cy="1607185"/>
            </a:xfrm>
            <a:custGeom>
              <a:avLst/>
              <a:gdLst/>
              <a:ahLst/>
              <a:cxnLst/>
              <a:rect l="l" t="t" r="r" b="b"/>
              <a:pathLst>
                <a:path w="1395095" h="1607185">
                  <a:moveTo>
                    <a:pt x="694118" y="0"/>
                  </a:moveTo>
                  <a:lnTo>
                    <a:pt x="3886" y="402970"/>
                  </a:lnTo>
                  <a:lnTo>
                    <a:pt x="0" y="1202181"/>
                  </a:lnTo>
                  <a:lnTo>
                    <a:pt x="700506" y="1606677"/>
                  </a:lnTo>
                  <a:lnTo>
                    <a:pt x="1390777" y="1203705"/>
                  </a:lnTo>
                  <a:lnTo>
                    <a:pt x="1394586" y="404367"/>
                  </a:lnTo>
                  <a:lnTo>
                    <a:pt x="694118" y="0"/>
                  </a:lnTo>
                  <a:close/>
                </a:path>
              </a:pathLst>
            </a:custGeom>
            <a:solidFill>
              <a:srgbClr val="FFFFFF">
                <a:alpha val="7058"/>
              </a:srgbClr>
            </a:solidFill>
          </p:spPr>
          <p:txBody>
            <a:bodyPr wrap="square" lIns="0" tIns="0" rIns="0" bIns="0" rtlCol="0"/>
            <a:lstStyle/>
            <a:p>
              <a:endParaRPr/>
            </a:p>
          </p:txBody>
        </p:sp>
        <p:sp>
          <p:nvSpPr>
            <p:cNvPr id="27" name="object 27"/>
            <p:cNvSpPr/>
            <p:nvPr/>
          </p:nvSpPr>
          <p:spPr>
            <a:xfrm>
              <a:off x="233933" y="2740532"/>
              <a:ext cx="1395095" cy="1607185"/>
            </a:xfrm>
            <a:custGeom>
              <a:avLst/>
              <a:gdLst/>
              <a:ahLst/>
              <a:cxnLst/>
              <a:rect l="l" t="t" r="r" b="b"/>
              <a:pathLst>
                <a:path w="1395095" h="1607185">
                  <a:moveTo>
                    <a:pt x="3886" y="402970"/>
                  </a:moveTo>
                  <a:lnTo>
                    <a:pt x="694118" y="0"/>
                  </a:lnTo>
                  <a:lnTo>
                    <a:pt x="1394586" y="404367"/>
                  </a:lnTo>
                  <a:lnTo>
                    <a:pt x="1390777" y="1203705"/>
                  </a:lnTo>
                  <a:lnTo>
                    <a:pt x="700506"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28" name="object 28"/>
            <p:cNvSpPr/>
            <p:nvPr/>
          </p:nvSpPr>
          <p:spPr>
            <a:xfrm>
              <a:off x="957834" y="4016883"/>
              <a:ext cx="2128520" cy="2841625"/>
            </a:xfrm>
            <a:custGeom>
              <a:avLst/>
              <a:gdLst/>
              <a:ahLst/>
              <a:cxnLst/>
              <a:rect l="l" t="t" r="r" b="b"/>
              <a:pathLst>
                <a:path w="2128520" h="2841625">
                  <a:moveTo>
                    <a:pt x="3886" y="402971"/>
                  </a:moveTo>
                  <a:lnTo>
                    <a:pt x="694054" y="0"/>
                  </a:lnTo>
                  <a:lnTo>
                    <a:pt x="1394586" y="404368"/>
                  </a:lnTo>
                  <a:lnTo>
                    <a:pt x="1390777" y="1203706"/>
                  </a:lnTo>
                  <a:lnTo>
                    <a:pt x="700532" y="1606651"/>
                  </a:lnTo>
                  <a:lnTo>
                    <a:pt x="0" y="1202182"/>
                  </a:lnTo>
                  <a:lnTo>
                    <a:pt x="3886" y="402971"/>
                  </a:lnTo>
                  <a:close/>
                </a:path>
                <a:path w="2128520" h="2841625">
                  <a:moveTo>
                    <a:pt x="737361" y="1688833"/>
                  </a:moveTo>
                  <a:lnTo>
                    <a:pt x="1427480" y="1285875"/>
                  </a:lnTo>
                  <a:lnTo>
                    <a:pt x="2128012" y="1690281"/>
                  </a:lnTo>
                  <a:lnTo>
                    <a:pt x="2124202" y="2489542"/>
                  </a:lnTo>
                  <a:lnTo>
                    <a:pt x="1522025" y="2841115"/>
                  </a:lnTo>
                </a:path>
                <a:path w="2128520" h="2841625">
                  <a:moveTo>
                    <a:pt x="1344896" y="2841115"/>
                  </a:moveTo>
                  <a:lnTo>
                    <a:pt x="733424" y="2488095"/>
                  </a:lnTo>
                  <a:lnTo>
                    <a:pt x="737361" y="1688833"/>
                  </a:lnTo>
                </a:path>
              </a:pathLst>
            </a:custGeom>
            <a:ln w="12700">
              <a:solidFill>
                <a:srgbClr val="FFFFFF"/>
              </a:solidFill>
            </a:ln>
          </p:spPr>
          <p:txBody>
            <a:bodyPr wrap="square" lIns="0" tIns="0" rIns="0" bIns="0" rtlCol="0"/>
            <a:lstStyle/>
            <a:p>
              <a:endParaRPr/>
            </a:p>
          </p:txBody>
        </p:sp>
        <p:sp>
          <p:nvSpPr>
            <p:cNvPr id="29" name="object 29"/>
            <p:cNvSpPr/>
            <p:nvPr/>
          </p:nvSpPr>
          <p:spPr>
            <a:xfrm>
              <a:off x="1710308" y="2750057"/>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30" name="object 30"/>
            <p:cNvSpPr/>
            <p:nvPr/>
          </p:nvSpPr>
          <p:spPr>
            <a:xfrm>
              <a:off x="1710308" y="2750057"/>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31" name="object 31"/>
            <p:cNvSpPr/>
            <p:nvPr/>
          </p:nvSpPr>
          <p:spPr>
            <a:xfrm>
              <a:off x="976884" y="1454658"/>
              <a:ext cx="1395095" cy="1607185"/>
            </a:xfrm>
            <a:custGeom>
              <a:avLst/>
              <a:gdLst/>
              <a:ahLst/>
              <a:cxnLst/>
              <a:rect l="l" t="t" r="r" b="b"/>
              <a:pathLst>
                <a:path w="1395095" h="1607185">
                  <a:moveTo>
                    <a:pt x="3886" y="402970"/>
                  </a:moveTo>
                  <a:lnTo>
                    <a:pt x="694054" y="0"/>
                  </a:lnTo>
                  <a:lnTo>
                    <a:pt x="1394586" y="404367"/>
                  </a:lnTo>
                  <a:lnTo>
                    <a:pt x="1390777" y="1203705"/>
                  </a:lnTo>
                  <a:lnTo>
                    <a:pt x="700532" y="1606677"/>
                  </a:lnTo>
                  <a:lnTo>
                    <a:pt x="0" y="1202181"/>
                  </a:lnTo>
                  <a:lnTo>
                    <a:pt x="3886" y="402970"/>
                  </a:lnTo>
                  <a:close/>
                </a:path>
              </a:pathLst>
            </a:custGeom>
            <a:ln w="12700">
              <a:solidFill>
                <a:srgbClr val="FFFFFF"/>
              </a:solidFill>
            </a:ln>
          </p:spPr>
          <p:txBody>
            <a:bodyPr wrap="square" lIns="0" tIns="0" rIns="0" bIns="0" rtlCol="0"/>
            <a:lstStyle/>
            <a:p>
              <a:endParaRPr/>
            </a:p>
          </p:txBody>
        </p:sp>
        <p:sp>
          <p:nvSpPr>
            <p:cNvPr id="32" name="object 32"/>
            <p:cNvSpPr/>
            <p:nvPr/>
          </p:nvSpPr>
          <p:spPr>
            <a:xfrm>
              <a:off x="6987159" y="4035933"/>
              <a:ext cx="1395095" cy="1607185"/>
            </a:xfrm>
            <a:custGeom>
              <a:avLst/>
              <a:gdLst/>
              <a:ahLst/>
              <a:cxnLst/>
              <a:rect l="l" t="t" r="r" b="b"/>
              <a:pathLst>
                <a:path w="1395095" h="1607185">
                  <a:moveTo>
                    <a:pt x="694055" y="0"/>
                  </a:moveTo>
                  <a:lnTo>
                    <a:pt x="3937" y="402971"/>
                  </a:lnTo>
                  <a:lnTo>
                    <a:pt x="0" y="1202182"/>
                  </a:lnTo>
                  <a:lnTo>
                    <a:pt x="700532" y="1606651"/>
                  </a:lnTo>
                  <a:lnTo>
                    <a:pt x="1390777" y="1203706"/>
                  </a:lnTo>
                  <a:lnTo>
                    <a:pt x="1394587" y="404368"/>
                  </a:lnTo>
                  <a:lnTo>
                    <a:pt x="694055" y="0"/>
                  </a:lnTo>
                  <a:close/>
                </a:path>
              </a:pathLst>
            </a:custGeom>
            <a:solidFill>
              <a:srgbClr val="FFFFFF">
                <a:alpha val="10195"/>
              </a:srgbClr>
            </a:solidFill>
          </p:spPr>
          <p:txBody>
            <a:bodyPr wrap="square" lIns="0" tIns="0" rIns="0" bIns="0" rtlCol="0"/>
            <a:lstStyle/>
            <a:p>
              <a:endParaRPr/>
            </a:p>
          </p:txBody>
        </p:sp>
        <p:sp>
          <p:nvSpPr>
            <p:cNvPr id="33" name="object 33"/>
            <p:cNvSpPr/>
            <p:nvPr/>
          </p:nvSpPr>
          <p:spPr>
            <a:xfrm>
              <a:off x="6987159" y="4035933"/>
              <a:ext cx="1395095" cy="1607185"/>
            </a:xfrm>
            <a:custGeom>
              <a:avLst/>
              <a:gdLst/>
              <a:ahLst/>
              <a:cxnLst/>
              <a:rect l="l" t="t" r="r" b="b"/>
              <a:pathLst>
                <a:path w="1395095" h="1607185">
                  <a:moveTo>
                    <a:pt x="3937" y="402971"/>
                  </a:moveTo>
                  <a:lnTo>
                    <a:pt x="694055" y="0"/>
                  </a:lnTo>
                  <a:lnTo>
                    <a:pt x="1394587" y="404368"/>
                  </a:lnTo>
                  <a:lnTo>
                    <a:pt x="1390777" y="1203706"/>
                  </a:lnTo>
                  <a:lnTo>
                    <a:pt x="700532" y="1606651"/>
                  </a:lnTo>
                  <a:lnTo>
                    <a:pt x="0" y="1202182"/>
                  </a:lnTo>
                  <a:lnTo>
                    <a:pt x="3937" y="402971"/>
                  </a:lnTo>
                  <a:close/>
                </a:path>
              </a:pathLst>
            </a:custGeom>
            <a:ln w="12700">
              <a:solidFill>
                <a:srgbClr val="FFFFFF"/>
              </a:solidFill>
            </a:ln>
          </p:spPr>
          <p:txBody>
            <a:bodyPr wrap="square" lIns="0" tIns="0" rIns="0" bIns="0" rtlCol="0"/>
            <a:lstStyle/>
            <a:p>
              <a:endParaRPr/>
            </a:p>
          </p:txBody>
        </p:sp>
        <p:sp>
          <p:nvSpPr>
            <p:cNvPr id="34" name="object 34"/>
            <p:cNvSpPr/>
            <p:nvPr/>
          </p:nvSpPr>
          <p:spPr>
            <a:xfrm>
              <a:off x="7730109" y="5312283"/>
              <a:ext cx="1395095" cy="1546225"/>
            </a:xfrm>
            <a:custGeom>
              <a:avLst/>
              <a:gdLst/>
              <a:ahLst/>
              <a:cxnLst/>
              <a:rect l="l" t="t" r="r" b="b"/>
              <a:pathLst>
                <a:path w="1395095" h="1546225">
                  <a:moveTo>
                    <a:pt x="3937" y="402958"/>
                  </a:moveTo>
                  <a:lnTo>
                    <a:pt x="694055" y="0"/>
                  </a:lnTo>
                  <a:lnTo>
                    <a:pt x="1394587" y="404406"/>
                  </a:lnTo>
                  <a:lnTo>
                    <a:pt x="1390777" y="1203667"/>
                  </a:lnTo>
                  <a:lnTo>
                    <a:pt x="804914" y="1545715"/>
                  </a:lnTo>
                </a:path>
                <a:path w="1395095" h="1546225">
                  <a:moveTo>
                    <a:pt x="594972" y="1545715"/>
                  </a:moveTo>
                  <a:lnTo>
                    <a:pt x="0" y="1202220"/>
                  </a:lnTo>
                  <a:lnTo>
                    <a:pt x="3937" y="402958"/>
                  </a:lnTo>
                </a:path>
              </a:pathLst>
            </a:custGeom>
            <a:ln w="12700">
              <a:solidFill>
                <a:srgbClr val="FFFFFF"/>
              </a:solidFill>
            </a:ln>
          </p:spPr>
          <p:txBody>
            <a:bodyPr wrap="square" lIns="0" tIns="0" rIns="0" bIns="0" rtlCol="0"/>
            <a:lstStyle/>
            <a:p>
              <a:endParaRPr/>
            </a:p>
          </p:txBody>
        </p:sp>
        <p:sp>
          <p:nvSpPr>
            <p:cNvPr id="35" name="object 35"/>
            <p:cNvSpPr/>
            <p:nvPr/>
          </p:nvSpPr>
          <p:spPr>
            <a:xfrm>
              <a:off x="7730109" y="2759582"/>
              <a:ext cx="1395095" cy="1607185"/>
            </a:xfrm>
            <a:custGeom>
              <a:avLst/>
              <a:gdLst/>
              <a:ahLst/>
              <a:cxnLst/>
              <a:rect l="l" t="t" r="r" b="b"/>
              <a:pathLst>
                <a:path w="1395095" h="1607185">
                  <a:moveTo>
                    <a:pt x="694055" y="0"/>
                  </a:moveTo>
                  <a:lnTo>
                    <a:pt x="3937" y="402970"/>
                  </a:lnTo>
                  <a:lnTo>
                    <a:pt x="0" y="1202181"/>
                  </a:lnTo>
                  <a:lnTo>
                    <a:pt x="700532" y="1606677"/>
                  </a:lnTo>
                  <a:lnTo>
                    <a:pt x="1390777" y="1203705"/>
                  </a:lnTo>
                  <a:lnTo>
                    <a:pt x="1394587" y="404367"/>
                  </a:lnTo>
                  <a:lnTo>
                    <a:pt x="694055" y="0"/>
                  </a:lnTo>
                  <a:close/>
                </a:path>
              </a:pathLst>
            </a:custGeom>
            <a:solidFill>
              <a:srgbClr val="FFFFFF">
                <a:alpha val="7058"/>
              </a:srgbClr>
            </a:solidFill>
          </p:spPr>
          <p:txBody>
            <a:bodyPr wrap="square" lIns="0" tIns="0" rIns="0" bIns="0" rtlCol="0"/>
            <a:lstStyle/>
            <a:p>
              <a:endParaRPr/>
            </a:p>
          </p:txBody>
        </p:sp>
        <p:sp>
          <p:nvSpPr>
            <p:cNvPr id="36" name="object 36"/>
            <p:cNvSpPr/>
            <p:nvPr/>
          </p:nvSpPr>
          <p:spPr>
            <a:xfrm>
              <a:off x="7730109" y="2759582"/>
              <a:ext cx="1395095" cy="1607185"/>
            </a:xfrm>
            <a:custGeom>
              <a:avLst/>
              <a:gdLst/>
              <a:ahLst/>
              <a:cxnLst/>
              <a:rect l="l" t="t" r="r" b="b"/>
              <a:pathLst>
                <a:path w="1395095" h="1607185">
                  <a:moveTo>
                    <a:pt x="3937" y="402970"/>
                  </a:moveTo>
                  <a:lnTo>
                    <a:pt x="694055" y="0"/>
                  </a:lnTo>
                  <a:lnTo>
                    <a:pt x="1394587" y="404367"/>
                  </a:lnTo>
                  <a:lnTo>
                    <a:pt x="1390777" y="1203705"/>
                  </a:lnTo>
                  <a:lnTo>
                    <a:pt x="700532" y="1606677"/>
                  </a:lnTo>
                  <a:lnTo>
                    <a:pt x="0" y="1202181"/>
                  </a:lnTo>
                  <a:lnTo>
                    <a:pt x="3937" y="402970"/>
                  </a:lnTo>
                  <a:close/>
                </a:path>
              </a:pathLst>
            </a:custGeom>
            <a:ln w="12700">
              <a:solidFill>
                <a:srgbClr val="FFFFFF"/>
              </a:solidFill>
            </a:ln>
          </p:spPr>
          <p:txBody>
            <a:bodyPr wrap="square" lIns="0" tIns="0" rIns="0" bIns="0" rtlCol="0"/>
            <a:lstStyle/>
            <a:p>
              <a:endParaRPr/>
            </a:p>
          </p:txBody>
        </p:sp>
        <p:sp>
          <p:nvSpPr>
            <p:cNvPr id="37" name="object 37"/>
            <p:cNvSpPr/>
            <p:nvPr/>
          </p:nvSpPr>
          <p:spPr>
            <a:xfrm>
              <a:off x="8463534" y="4043867"/>
              <a:ext cx="680720" cy="1587500"/>
            </a:xfrm>
            <a:custGeom>
              <a:avLst/>
              <a:gdLst/>
              <a:ahLst/>
              <a:cxnLst/>
              <a:rect l="l" t="t" r="r" b="b"/>
              <a:pathLst>
                <a:path w="680720" h="1587500">
                  <a:moveTo>
                    <a:pt x="680466" y="0"/>
                  </a:moveTo>
                  <a:lnTo>
                    <a:pt x="3937" y="395036"/>
                  </a:lnTo>
                  <a:lnTo>
                    <a:pt x="0" y="1194247"/>
                  </a:lnTo>
                  <a:lnTo>
                    <a:pt x="680466" y="1587131"/>
                  </a:lnTo>
                  <a:lnTo>
                    <a:pt x="680466" y="0"/>
                  </a:lnTo>
                  <a:close/>
                </a:path>
              </a:pathLst>
            </a:custGeom>
            <a:solidFill>
              <a:srgbClr val="FFFFFF">
                <a:alpha val="3921"/>
              </a:srgbClr>
            </a:solidFill>
          </p:spPr>
          <p:txBody>
            <a:bodyPr wrap="square" lIns="0" tIns="0" rIns="0" bIns="0" rtlCol="0"/>
            <a:lstStyle/>
            <a:p>
              <a:endParaRPr/>
            </a:p>
          </p:txBody>
        </p:sp>
        <p:sp>
          <p:nvSpPr>
            <p:cNvPr id="38" name="object 38"/>
            <p:cNvSpPr/>
            <p:nvPr/>
          </p:nvSpPr>
          <p:spPr>
            <a:xfrm>
              <a:off x="8463534" y="4043867"/>
              <a:ext cx="680720" cy="1587500"/>
            </a:xfrm>
            <a:custGeom>
              <a:avLst/>
              <a:gdLst/>
              <a:ahLst/>
              <a:cxnLst/>
              <a:rect l="l" t="t" r="r" b="b"/>
              <a:pathLst>
                <a:path w="680720" h="1587500">
                  <a:moveTo>
                    <a:pt x="3937" y="395036"/>
                  </a:moveTo>
                  <a:lnTo>
                    <a:pt x="680466" y="0"/>
                  </a:lnTo>
                </a:path>
                <a:path w="680720" h="1587500">
                  <a:moveTo>
                    <a:pt x="680466" y="1587131"/>
                  </a:moveTo>
                  <a:lnTo>
                    <a:pt x="0" y="1194247"/>
                  </a:lnTo>
                  <a:lnTo>
                    <a:pt x="3937" y="395036"/>
                  </a:lnTo>
                </a:path>
              </a:pathLst>
            </a:custGeom>
            <a:ln w="12700">
              <a:solidFill>
                <a:srgbClr val="FFFFFF"/>
              </a:solidFill>
            </a:ln>
          </p:spPr>
          <p:txBody>
            <a:bodyPr wrap="square" lIns="0" tIns="0" rIns="0" bIns="0" rtlCol="0"/>
            <a:lstStyle/>
            <a:p>
              <a:endParaRPr/>
            </a:p>
          </p:txBody>
        </p:sp>
        <p:sp>
          <p:nvSpPr>
            <p:cNvPr id="39" name="object 39"/>
            <p:cNvSpPr/>
            <p:nvPr/>
          </p:nvSpPr>
          <p:spPr>
            <a:xfrm>
              <a:off x="8463534" y="1500692"/>
              <a:ext cx="680720" cy="1587500"/>
            </a:xfrm>
            <a:custGeom>
              <a:avLst/>
              <a:gdLst/>
              <a:ahLst/>
              <a:cxnLst/>
              <a:rect l="l" t="t" r="r" b="b"/>
              <a:pathLst>
                <a:path w="680720" h="1587500">
                  <a:moveTo>
                    <a:pt x="3937" y="395036"/>
                  </a:moveTo>
                  <a:lnTo>
                    <a:pt x="680466" y="0"/>
                  </a:lnTo>
                </a:path>
                <a:path w="680720" h="1587500">
                  <a:moveTo>
                    <a:pt x="680466" y="1587155"/>
                  </a:moveTo>
                  <a:lnTo>
                    <a:pt x="0" y="1194247"/>
                  </a:lnTo>
                  <a:lnTo>
                    <a:pt x="3937" y="395036"/>
                  </a:lnTo>
                </a:path>
              </a:pathLst>
            </a:custGeom>
            <a:ln w="12700">
              <a:solidFill>
                <a:srgbClr val="FFFFFF"/>
              </a:solidFill>
            </a:ln>
          </p:spPr>
          <p:txBody>
            <a:bodyPr wrap="square" lIns="0" tIns="0" rIns="0" bIns="0" rtlCol="0"/>
            <a:lstStyle/>
            <a:p>
              <a:endParaRPr/>
            </a:p>
          </p:txBody>
        </p:sp>
        <p:sp>
          <p:nvSpPr>
            <p:cNvPr id="40" name="object 40"/>
            <p:cNvSpPr/>
            <p:nvPr/>
          </p:nvSpPr>
          <p:spPr>
            <a:xfrm>
              <a:off x="457200" y="333476"/>
              <a:ext cx="8229600" cy="6186170"/>
            </a:xfrm>
            <a:custGeom>
              <a:avLst/>
              <a:gdLst/>
              <a:ahLst/>
              <a:cxnLst/>
              <a:rect l="l" t="t" r="r" b="b"/>
              <a:pathLst>
                <a:path w="8229600" h="6186170">
                  <a:moveTo>
                    <a:pt x="8229600" y="0"/>
                  </a:moveTo>
                  <a:lnTo>
                    <a:pt x="0" y="0"/>
                  </a:lnTo>
                  <a:lnTo>
                    <a:pt x="0" y="6185661"/>
                  </a:lnTo>
                  <a:lnTo>
                    <a:pt x="8229600" y="6185661"/>
                  </a:lnTo>
                  <a:lnTo>
                    <a:pt x="8229600" y="0"/>
                  </a:lnTo>
                  <a:close/>
                </a:path>
              </a:pathLst>
            </a:custGeom>
            <a:solidFill>
              <a:srgbClr val="FFFFFF"/>
            </a:solidFill>
          </p:spPr>
          <p:txBody>
            <a:bodyPr wrap="square" lIns="0" tIns="0" rIns="0" bIns="0" rtlCol="0"/>
            <a:lstStyle/>
            <a:p>
              <a:endParaRPr/>
            </a:p>
          </p:txBody>
        </p:sp>
        <p:sp>
          <p:nvSpPr>
            <p:cNvPr id="41" name="object 41"/>
            <p:cNvSpPr/>
            <p:nvPr/>
          </p:nvSpPr>
          <p:spPr>
            <a:xfrm>
              <a:off x="457200" y="333476"/>
              <a:ext cx="8229600" cy="6186170"/>
            </a:xfrm>
            <a:custGeom>
              <a:avLst/>
              <a:gdLst/>
              <a:ahLst/>
              <a:cxnLst/>
              <a:rect l="l" t="t" r="r" b="b"/>
              <a:pathLst>
                <a:path w="8229600" h="6186170">
                  <a:moveTo>
                    <a:pt x="0" y="6185661"/>
                  </a:moveTo>
                  <a:lnTo>
                    <a:pt x="8229600" y="6185661"/>
                  </a:lnTo>
                  <a:lnTo>
                    <a:pt x="8229600" y="0"/>
                  </a:lnTo>
                  <a:lnTo>
                    <a:pt x="0" y="0"/>
                  </a:lnTo>
                  <a:lnTo>
                    <a:pt x="0" y="6185661"/>
                  </a:lnTo>
                  <a:close/>
                </a:path>
              </a:pathLst>
            </a:custGeom>
            <a:ln w="6350">
              <a:solidFill>
                <a:srgbClr val="000000"/>
              </a:solidFill>
            </a:ln>
          </p:spPr>
          <p:txBody>
            <a:bodyPr wrap="square" lIns="0" tIns="0" rIns="0" bIns="0" rtlCol="0"/>
            <a:lstStyle/>
            <a:p>
              <a:endParaRPr/>
            </a:p>
          </p:txBody>
        </p:sp>
        <p:sp>
          <p:nvSpPr>
            <p:cNvPr id="42" name="object 42"/>
            <p:cNvSpPr/>
            <p:nvPr/>
          </p:nvSpPr>
          <p:spPr>
            <a:xfrm>
              <a:off x="4561205" y="0"/>
              <a:ext cx="3679190" cy="678180"/>
            </a:xfrm>
            <a:custGeom>
              <a:avLst/>
              <a:gdLst/>
              <a:ahLst/>
              <a:cxnLst/>
              <a:rect l="l" t="t" r="r" b="b"/>
              <a:pathLst>
                <a:path w="3679190" h="678180">
                  <a:moveTo>
                    <a:pt x="0" y="677672"/>
                  </a:moveTo>
                  <a:lnTo>
                    <a:pt x="3679062" y="677672"/>
                  </a:lnTo>
                  <a:lnTo>
                    <a:pt x="3679062" y="0"/>
                  </a:lnTo>
                  <a:lnTo>
                    <a:pt x="0" y="0"/>
                  </a:lnTo>
                  <a:lnTo>
                    <a:pt x="0" y="677672"/>
                  </a:lnTo>
                  <a:close/>
                </a:path>
              </a:pathLst>
            </a:custGeom>
            <a:solidFill>
              <a:srgbClr val="F5F5F5"/>
            </a:solidFill>
          </p:spPr>
          <p:txBody>
            <a:bodyPr wrap="square" lIns="0" tIns="0" rIns="0" bIns="0" rtlCol="0"/>
            <a:lstStyle/>
            <a:p>
              <a:endParaRPr/>
            </a:p>
          </p:txBody>
        </p:sp>
        <p:sp>
          <p:nvSpPr>
            <p:cNvPr id="43" name="object 43"/>
            <p:cNvSpPr/>
            <p:nvPr/>
          </p:nvSpPr>
          <p:spPr>
            <a:xfrm>
              <a:off x="4561205" y="0"/>
              <a:ext cx="3679190" cy="678180"/>
            </a:xfrm>
            <a:custGeom>
              <a:avLst/>
              <a:gdLst/>
              <a:ahLst/>
              <a:cxnLst/>
              <a:rect l="l" t="t" r="r" b="b"/>
              <a:pathLst>
                <a:path w="3679190" h="678180">
                  <a:moveTo>
                    <a:pt x="0" y="677672"/>
                  </a:moveTo>
                  <a:lnTo>
                    <a:pt x="3679062" y="677672"/>
                  </a:lnTo>
                  <a:lnTo>
                    <a:pt x="3679062" y="0"/>
                  </a:lnTo>
                </a:path>
                <a:path w="3679190" h="678180">
                  <a:moveTo>
                    <a:pt x="0" y="0"/>
                  </a:moveTo>
                  <a:lnTo>
                    <a:pt x="0" y="677672"/>
                  </a:lnTo>
                </a:path>
              </a:pathLst>
            </a:custGeom>
            <a:ln w="15875">
              <a:solidFill>
                <a:srgbClr val="74A40F"/>
              </a:solidFill>
            </a:ln>
          </p:spPr>
          <p:txBody>
            <a:bodyPr wrap="square" lIns="0" tIns="0" rIns="0" bIns="0" rtlCol="0"/>
            <a:lstStyle/>
            <a:p>
              <a:endParaRPr/>
            </a:p>
          </p:txBody>
        </p:sp>
        <p:sp>
          <p:nvSpPr>
            <p:cNvPr id="44" name="object 44"/>
            <p:cNvSpPr/>
            <p:nvPr/>
          </p:nvSpPr>
          <p:spPr>
            <a:xfrm>
              <a:off x="4649088" y="0"/>
              <a:ext cx="3505200" cy="602615"/>
            </a:xfrm>
            <a:custGeom>
              <a:avLst/>
              <a:gdLst/>
              <a:ahLst/>
              <a:cxnLst/>
              <a:rect l="l" t="t" r="r" b="b"/>
              <a:pathLst>
                <a:path w="3505200" h="602615">
                  <a:moveTo>
                    <a:pt x="0" y="602488"/>
                  </a:moveTo>
                  <a:lnTo>
                    <a:pt x="3505199" y="602488"/>
                  </a:lnTo>
                  <a:lnTo>
                    <a:pt x="3505199" y="0"/>
                  </a:lnTo>
                  <a:lnTo>
                    <a:pt x="0" y="0"/>
                  </a:lnTo>
                  <a:lnTo>
                    <a:pt x="0" y="602488"/>
                  </a:lnTo>
                  <a:close/>
                </a:path>
              </a:pathLst>
            </a:custGeom>
            <a:solidFill>
              <a:srgbClr val="70685A"/>
            </a:solidFill>
          </p:spPr>
          <p:txBody>
            <a:bodyPr wrap="square" lIns="0" tIns="0" rIns="0" bIns="0" rtlCol="0"/>
            <a:lstStyle/>
            <a:p>
              <a:endParaRPr/>
            </a:p>
          </p:txBody>
        </p:sp>
        <p:pic>
          <p:nvPicPr>
            <p:cNvPr id="45" name="object 45"/>
            <p:cNvPicPr/>
            <p:nvPr/>
          </p:nvPicPr>
          <p:blipFill>
            <a:blip r:embed="rId2" cstate="print"/>
            <a:stretch>
              <a:fillRect/>
            </a:stretch>
          </p:blipFill>
          <p:spPr>
            <a:xfrm>
              <a:off x="642912" y="571449"/>
              <a:ext cx="8072501" cy="5643626"/>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EE99743-E820-DF10-5674-3BA3B65CC5B2}"/>
              </a:ext>
            </a:extLst>
          </p:cNvPr>
          <p:cNvSpPr txBox="1"/>
          <p:nvPr/>
        </p:nvSpPr>
        <p:spPr>
          <a:xfrm>
            <a:off x="381000" y="914400"/>
            <a:ext cx="4572000" cy="1477328"/>
          </a:xfrm>
          <a:prstGeom prst="rect">
            <a:avLst/>
          </a:prstGeom>
          <a:noFill/>
        </p:spPr>
        <p:txBody>
          <a:bodyPr wrap="square">
            <a:spAutoFit/>
          </a:bodyPr>
          <a:lstStyle/>
          <a:p>
            <a:r>
              <a:rPr lang="fr-FR" dirty="0"/>
              <a:t>L'effet de serre est un phénomène naturel par lequel les gaz naturellement présents dans l’atmosphère (principalement la vapeur d’eau) retiennent une partie de la chaleur émise par notre planète.</a:t>
            </a:r>
          </a:p>
        </p:txBody>
      </p:sp>
    </p:spTree>
    <p:extLst>
      <p:ext uri="{BB962C8B-B14F-4D97-AF65-F5344CB8AC3E}">
        <p14:creationId xmlns:p14="http://schemas.microsoft.com/office/powerpoint/2010/main" val="3491631455"/>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32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081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09067"/>
      </p:ext>
    </p:extLst>
  </p:cSld>
  <p:clrMapOvr>
    <a:masterClrMapping/>
  </p:clrMapOvr>
</p:sld>
</file>

<file path=ppt/theme/theme1.xml><?xml version="1.0" encoding="utf-8"?>
<a:theme xmlns:a="http://schemas.openxmlformats.org/drawingml/2006/main" name="Dividende">
  <a:themeElements>
    <a:clrScheme name="Nuances de gri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docProps/app.xml><?xml version="1.0" encoding="utf-8"?>
<Properties xmlns="http://schemas.openxmlformats.org/officeDocument/2006/extended-properties" xmlns:vt="http://schemas.openxmlformats.org/officeDocument/2006/docPropsVTypes">
  <Template>TM03457464[[fn=Dividende]]</Template>
  <TotalTime>335</TotalTime>
  <Words>1352</Words>
  <Application>Microsoft Office PowerPoint</Application>
  <PresentationFormat>Affichage à l'écran (4:3)</PresentationFormat>
  <Paragraphs>153</Paragraphs>
  <Slides>30</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30</vt:i4>
      </vt:variant>
    </vt:vector>
  </HeadingPairs>
  <TitlesOfParts>
    <vt:vector size="42" baseType="lpstr">
      <vt:lpstr>Algerian</vt:lpstr>
      <vt:lpstr>Amasis MT Pro Black</vt:lpstr>
      <vt:lpstr>Arial</vt:lpstr>
      <vt:lpstr>Comic Sans MS</vt:lpstr>
      <vt:lpstr>Courier New</vt:lpstr>
      <vt:lpstr>Gill Sans MT</vt:lpstr>
      <vt:lpstr>Sylfaen</vt:lpstr>
      <vt:lpstr>Tahoma</vt:lpstr>
      <vt:lpstr>Times New Roman</vt:lpstr>
      <vt:lpstr>Wingdings</vt:lpstr>
      <vt:lpstr>Wingdings 2</vt:lpstr>
      <vt:lpstr>Dividende</vt:lpstr>
      <vt:lpstr>Présentation PowerPoint</vt:lpstr>
      <vt:lpstr>Présentation PowerPoint</vt:lpstr>
      <vt:lpstr>Présentation PowerPoint</vt:lpstr>
      <vt:lpstr>Présentation PowerPoint</vt:lpstr>
      <vt:lpstr>INTRODUCTION</vt:lpstr>
      <vt:lpstr>Présentation PowerPoint</vt:lpstr>
      <vt:lpstr>INTRODUCTION</vt:lpstr>
      <vt:lpstr>1. Définition :</vt:lpstr>
      <vt:lpstr>2. Origine des principaux polluants atmosphériques : </vt:lpstr>
      <vt:lpstr>Présentation PowerPoint</vt:lpstr>
      <vt:lpstr>Présentation PowerPoint</vt:lpstr>
      <vt:lpstr>2. Origine des principaux polluants atmosphériques : </vt:lpstr>
      <vt:lpstr>3. Les différents types de polluants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Les effets de la pollution atmosphérique :</vt:lpstr>
      <vt:lpstr>. L’effet de serre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03:</dc:title>
  <dc:creator>advanced officr</dc:creator>
  <cp:lastModifiedBy>USER022023</cp:lastModifiedBy>
  <cp:revision>16</cp:revision>
  <dcterms:created xsi:type="dcterms:W3CDTF">2024-04-24T06:30:33Z</dcterms:created>
  <dcterms:modified xsi:type="dcterms:W3CDTF">2024-04-25T06:40:52Z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2021-01-27T00:00:00Z</vt:filetime>
  </property>
  <property fmtid="{D5CDD505-2E9C-101B-9397-08002B2CF9AE}" pid="3" name="Creator">
    <vt:lpwstr>Microsoft® PowerPoint® 2010</vt:lpwstr>
  </property>
  <property fmtid="{D5CDD505-2E9C-101B-9397-08002B2CF9AE}" pid="4" name="LastSaved">
    <vt:filetime>2024-04-24T00:00:00Z</vt:filetime>
  </property>
  <property fmtid="{D5CDD505-2E9C-101B-9397-08002B2CF9AE}" pid="5" name="Producer">
    <vt:lpwstr>Microsoft® PowerPoint® 2010</vt:lpwstr>
  </property>
</Properties>
</file>