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slideLayouts/slideLayout9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1" r:id="rId2"/>
    <p:sldMasterId id="2147483763" r:id="rId3"/>
  </p:sldMasterIdLst>
  <p:notesMasterIdLst>
    <p:notesMasterId r:id="rId23"/>
  </p:notesMasterIdLst>
  <p:handoutMasterIdLst>
    <p:handoutMasterId r:id="rId24"/>
  </p:handoutMasterIdLst>
  <p:sldIdLst>
    <p:sldId id="526" r:id="rId4"/>
    <p:sldId id="323" r:id="rId5"/>
    <p:sldId id="316" r:id="rId6"/>
    <p:sldId id="320" r:id="rId7"/>
    <p:sldId id="321" r:id="rId8"/>
    <p:sldId id="322" r:id="rId9"/>
    <p:sldId id="442" r:id="rId10"/>
    <p:sldId id="527" r:id="rId11"/>
    <p:sldId id="528" r:id="rId12"/>
    <p:sldId id="529" r:id="rId13"/>
    <p:sldId id="532" r:id="rId14"/>
    <p:sldId id="533" r:id="rId15"/>
    <p:sldId id="534" r:id="rId16"/>
    <p:sldId id="535" r:id="rId17"/>
    <p:sldId id="536" r:id="rId18"/>
    <p:sldId id="537" r:id="rId19"/>
    <p:sldId id="531" r:id="rId20"/>
    <p:sldId id="539" r:id="rId21"/>
    <p:sldId id="53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örre - multipurpose template" id="{2D78C04B-A168-479C-9541-E3B6372F0BA9}">
          <p14:sldIdLst>
            <p14:sldId id="526"/>
            <p14:sldId id="323"/>
            <p14:sldId id="316"/>
            <p14:sldId id="320"/>
            <p14:sldId id="321"/>
            <p14:sldId id="322"/>
            <p14:sldId id="442"/>
            <p14:sldId id="527"/>
            <p14:sldId id="528"/>
            <p14:sldId id="529"/>
            <p14:sldId id="532"/>
            <p14:sldId id="533"/>
            <p14:sldId id="534"/>
            <p14:sldId id="535"/>
            <p14:sldId id="536"/>
            <p14:sldId id="537"/>
            <p14:sldId id="531"/>
            <p14:sldId id="539"/>
            <p14:sldId id="538"/>
          </p14:sldIdLst>
        </p14:section>
        <p14:section name="Showeet" id="{B016801F-B1C1-4CFC-BB13-EBCF68D5DA8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A2404"/>
    <a:srgbClr val="F1783B"/>
    <a:srgbClr val="EE611A"/>
    <a:srgbClr val="CD3005"/>
    <a:srgbClr val="7BB01C"/>
    <a:srgbClr val="48EE48"/>
    <a:srgbClr val="DC4A3D"/>
    <a:srgbClr val="E4E6E5"/>
    <a:srgbClr val="00AC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74731" autoAdjust="0"/>
  </p:normalViewPr>
  <p:slideViewPr>
    <p:cSldViewPr snapToGrid="0">
      <p:cViewPr varScale="1">
        <p:scale>
          <a:sx n="55" d="100"/>
          <a:sy n="55" d="100"/>
        </p:scale>
        <p:origin x="1314" y="78"/>
      </p:cViewPr>
      <p:guideLst>
        <p:guide orient="horz" pos="2160"/>
        <p:guide pos="3840"/>
      </p:guideLst>
    </p:cSldViewPr>
  </p:slideViewPr>
  <p:notesTextViewPr>
    <p:cViewPr>
      <p:scale>
        <a:sx n="1" d="1"/>
        <a:sy n="1" d="1"/>
      </p:scale>
      <p:origin x="0" y="0"/>
    </p:cViewPr>
  </p:notesTextViewPr>
  <p:sorterViewPr>
    <p:cViewPr>
      <p:scale>
        <a:sx n="100" d="100"/>
        <a:sy n="100" d="100"/>
      </p:scale>
      <p:origin x="0" y="-648"/>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FD4A49-3CDE-408A-892D-AEE0E002BB22}" type="datetimeFigureOut">
              <a:rPr lang="en-US" smtClean="0"/>
              <a:pPr/>
              <a:t>10/21/2019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84AF13-6931-4C1B-8846-6C389DA81412}" type="slidenum">
              <a:rPr lang="en-US" smtClean="0"/>
              <a:pPr/>
              <a:t>‹N°›</a:t>
            </a:fld>
            <a:endParaRPr lang="en-US"/>
          </a:p>
        </p:txBody>
      </p:sp>
    </p:spTree>
    <p:extLst>
      <p:ext uri="{BB962C8B-B14F-4D97-AF65-F5344CB8AC3E}">
        <p14:creationId xmlns:p14="http://schemas.microsoft.com/office/powerpoint/2010/main" val="41534906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FC15C-71A1-4B5E-B800-13FCAA9104CF}" type="datetimeFigureOut">
              <a:rPr lang="en-US" smtClean="0"/>
              <a:pPr/>
              <a:t>10/21/2019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2863F-2181-40AA-9D10-26C0A01C7A52}" type="slidenum">
              <a:rPr lang="en-US" smtClean="0"/>
              <a:pPr/>
              <a:t>‹N°›</a:t>
            </a:fld>
            <a:endParaRPr lang="en-US"/>
          </a:p>
        </p:txBody>
      </p:sp>
    </p:spTree>
    <p:extLst>
      <p:ext uri="{BB962C8B-B14F-4D97-AF65-F5344CB8AC3E}">
        <p14:creationId xmlns:p14="http://schemas.microsoft.com/office/powerpoint/2010/main" val="1907578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Le volume des eaux usées dans le monde devrait augmenter parallèlement à la croissance démographique</a:t>
            </a: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mtClean="0">
                <a:solidFill>
                  <a:prstClr val="black"/>
                </a:solidFill>
              </a:rPr>
              <a:t>© Copyright Showeet.com – Free PowerPoint Templates</a:t>
            </a: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2</a:t>
            </a:fld>
            <a:endParaRPr lang="en-US"/>
          </a:p>
        </p:txBody>
      </p:sp>
    </p:spTree>
    <p:extLst>
      <p:ext uri="{BB962C8B-B14F-4D97-AF65-F5344CB8AC3E}">
        <p14:creationId xmlns:p14="http://schemas.microsoft.com/office/powerpoint/2010/main" val="1281090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 Les eaux usées domestiques comprennent les eaux </a:t>
            </a:r>
            <a:r>
              <a:rPr lang="fr-FR" sz="1200" kern="1200" dirty="0" err="1" smtClean="0">
                <a:solidFill>
                  <a:schemeClr val="tx1"/>
                </a:solidFill>
                <a:latin typeface="+mn-lt"/>
                <a:ea typeface="+mn-ea"/>
                <a:cs typeface="+mn-cs"/>
              </a:rPr>
              <a:t>mén</a:t>
            </a:r>
            <a:r>
              <a:rPr lang="fr-FR" sz="1200" kern="1200" dirty="0" smtClean="0">
                <a:solidFill>
                  <a:schemeClr val="tx1"/>
                </a:solidFill>
                <a:latin typeface="+mn-lt"/>
                <a:ea typeface="+mn-ea"/>
                <a:cs typeface="+mn-cs"/>
              </a:rPr>
              <a:t>, de Lessive, de cuisine) et les eaux vannes (urines et matières fécales), dans le système dit « tout-à-l’égout. Les eaux usées domestiques contiennent des matières minérales et des matières Organiques. Les matières minérales (chlorures, phosphates, sulfates, etc.) et les matières Organiques constituées de composés ternaires, tels que les sucres et les graisses (formés de Carbone, oxygène et hydrogène, mais aussi d'azote et, dans certains cas, d'autres corps tels Que soufre, phosphore, fer, etc.)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3</a:t>
            </a:fld>
            <a:endParaRPr lang="en-US"/>
          </a:p>
        </p:txBody>
      </p:sp>
    </p:spTree>
    <p:extLst>
      <p:ext uri="{BB962C8B-B14F-4D97-AF65-F5344CB8AC3E}">
        <p14:creationId xmlns:p14="http://schemas.microsoft.com/office/powerpoint/2010/main" val="722428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Comprennent les eaux de pluies, eaux de lavages et eaux de drainage. Ces eaux sont polluées par les matières qu’elles entraînent en provenance des trottoirs et des chaussées (huiles, mazoutes, graisse, sables…etc.). Elles contiennent également de zinc, plomb, et cuivre. Les eaux de drainage peuvent provenir de la montée d’une nappe phréatique dans le sol. Elles sont généralement peu polluées.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4</a:t>
            </a:fld>
            <a:endParaRPr lang="en-US"/>
          </a:p>
        </p:txBody>
      </p:sp>
    </p:spTree>
    <p:extLst>
      <p:ext uri="{BB962C8B-B14F-4D97-AF65-F5344CB8AC3E}">
        <p14:creationId xmlns:p14="http://schemas.microsoft.com/office/powerpoint/2010/main" val="3096073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Elles sont très différentes des eaux usées domestiques. Leurs caractéristiques varient d'une industrie à l'autre. En plus de matières organiques, azotées ou phosphorées, elles peuvent également contenir des produits toxiques, des solvants, des métaux lourds, des micropolluants organiques, des hydrocarbures, …etc. Certaines d'entre elles doivent faire l'objet d'un prétraitement de la part des industriels avant d'être rejetées dans les réseaux de collecte. Elles sont mêlées aux eaux domestiques que lorsqu'elles ne présentent plus de danger pour les réseaux de collecte et ne perturbent pas le fonctionnement des usines de dépollution.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5</a:t>
            </a:fld>
            <a:endParaRPr lang="en-US"/>
          </a:p>
        </p:txBody>
      </p:sp>
    </p:spTree>
    <p:extLst>
      <p:ext uri="{BB962C8B-B14F-4D97-AF65-F5344CB8AC3E}">
        <p14:creationId xmlns:p14="http://schemas.microsoft.com/office/powerpoint/2010/main" val="2458384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L’agriculture est une source de pollution des eaux non négligeable car elle apporte les engrais et les pesticides.</a:t>
            </a:r>
            <a:endParaRPr lang="fr-FR" sz="1200" kern="120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6</a:t>
            </a:fld>
            <a:endParaRPr lang="en-US"/>
          </a:p>
        </p:txBody>
      </p:sp>
    </p:spTree>
    <p:extLst>
      <p:ext uri="{BB962C8B-B14F-4D97-AF65-F5344CB8AC3E}">
        <p14:creationId xmlns:p14="http://schemas.microsoft.com/office/powerpoint/2010/main" val="834606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mtClean="0">
                <a:solidFill>
                  <a:prstClr val="black"/>
                </a:solidFill>
              </a:rPr>
              <a:t>© Copyright Showeet.com – Free PowerPoint Templates</a:t>
            </a: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7</a:t>
            </a:fld>
            <a:endParaRPr lang="en-US"/>
          </a:p>
        </p:txBody>
      </p:sp>
    </p:spTree>
    <p:extLst>
      <p:ext uri="{BB962C8B-B14F-4D97-AF65-F5344CB8AC3E}">
        <p14:creationId xmlns:p14="http://schemas.microsoft.com/office/powerpoint/2010/main" val="2279877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eaux usées peuvent contenir divers agents pathogènes (à savoir des bactéries, des helminthes, des protozoaires et des virus). Ces organismes peuvent contaminer les cultures, les sols, les eaux de surface et les eaux souterraines.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8</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fr-FR" sz="1200" kern="1200" dirty="0" smtClean="0">
                <a:solidFill>
                  <a:schemeClr val="tx1"/>
                </a:solidFill>
                <a:latin typeface="+mn-lt"/>
                <a:ea typeface="+mn-ea"/>
                <a:cs typeface="+mn-cs"/>
              </a:rPr>
              <a:t>Lorsque les eaux usées sont rejetées dans la mer après un traitement insuffisant ou sans épuration, elles polluent les eaux de baignades. Les sites sont contaminés par des bactéries, des virus, des parasites, produits toxiques issus des eaux usées domestiques rejetées en mer sans traitement. Ces eaux peuvent transmettre à l'homme de graves maladies, (diarrhée, amibiase, cécité des rivières, saturnisme...) en cas d'ingestion ou de contact.</a:t>
            </a:r>
            <a:endParaRPr lang="fr-FR"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9</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-Lorsque les eaux usées sont déversées directement dans le milieu naturel, l'on remarque la présence excessive de phosphates qui, en particulier, favorisent le phénomène d'eutrophisation, qui peut provoquer à terme la mort des poissons et des autres organismes aquatiques qui y vivent.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smtClean="0"/>
              <a:t>-qui sont deux éléments importants pour la survie et la croissance de tout être vivant. Un surplus de ces deux éléments nutritifs provoque la prolifération d’algues et de plantes aquatiques.</a:t>
            </a:r>
            <a:endParaRPr lang="en-US" sz="16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10</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qualité de l'eau des nappes phréatiques peut être dégradée par les eaux usées, si l'étanchéité de la station d'épuration ou de la lagune est défectueuse ou lorsque le système d'assainissement non collectif présente des dysfonctionnements.</a:t>
            </a:r>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-Dans les terrains à perméabilité de fissures.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fr-FR" dirty="0" smtClean="0"/>
              <a:t>Dans les terrains karstiques (</a:t>
            </a:r>
            <a:r>
              <a:rPr lang="fr-FR" sz="1200" b="0" i="0" kern="1200" dirty="0" smtClean="0">
                <a:solidFill>
                  <a:schemeClr val="tx1"/>
                </a:solidFill>
                <a:latin typeface="+mn-lt"/>
                <a:ea typeface="+mn-ea"/>
                <a:cs typeface="+mn-cs"/>
              </a:rPr>
              <a:t>roches solubles= </a:t>
            </a:r>
            <a:r>
              <a:rPr lang="fr-FR" sz="1200" b="1" i="0" kern="1200" dirty="0" smtClean="0">
                <a:solidFill>
                  <a:schemeClr val="tx1"/>
                </a:solidFill>
                <a:latin typeface="+mn-lt"/>
                <a:ea typeface="+mn-ea"/>
                <a:cs typeface="+mn-cs"/>
              </a:rPr>
              <a:t>roches</a:t>
            </a:r>
            <a:r>
              <a:rPr lang="fr-FR" sz="1200" b="0" i="0" kern="1200" dirty="0" smtClean="0">
                <a:solidFill>
                  <a:schemeClr val="tx1"/>
                </a:solidFill>
                <a:latin typeface="+mn-lt"/>
                <a:ea typeface="+mn-ea"/>
                <a:cs typeface="+mn-cs"/>
              </a:rPr>
              <a:t> carbonatées</a:t>
            </a:r>
            <a:r>
              <a:rPr lang="fr-FR" sz="1200" b="0" i="0" kern="1200" baseline="0" dirty="0" smtClean="0">
                <a:solidFill>
                  <a:schemeClr val="tx1"/>
                </a:solidFill>
                <a:latin typeface="+mn-lt"/>
                <a:ea typeface="+mn-ea"/>
                <a:cs typeface="+mn-cs"/>
              </a:rPr>
              <a:t> ) </a:t>
            </a:r>
            <a:r>
              <a:rPr lang="fr-FR" dirty="0" smtClean="0"/>
              <a:t>, la pénétration est rapide </a:t>
            </a:r>
          </a:p>
          <a:p>
            <a:pPr marL="0" marR="0" lvl="0" indent="0" algn="l" defTabSz="914400" rtl="0" eaLnBrk="1" fontAlgn="auto" latinLnBrk="0" hangingPunct="1">
              <a:lnSpc>
                <a:spcPct val="100000"/>
              </a:lnSpc>
              <a:spcBef>
                <a:spcPts val="0"/>
              </a:spcBef>
              <a:spcAft>
                <a:spcPts val="0"/>
              </a:spcAft>
              <a:buClrTx/>
              <a:buSzTx/>
              <a:buFontTx/>
              <a:buChar char="-"/>
              <a:tabLst/>
              <a:defRPr/>
            </a:pPr>
            <a:r>
              <a:rPr lang="fr-FR" dirty="0" smtClean="0"/>
              <a:t>chlorures et sulfate et nitrate de potassium, sels ammoniacaux, nitrate, phosphates </a:t>
            </a: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11</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En faisant disparaître les polluants dans le sol, on pense que l'on s'en débarrasse définitivement, ce qui est bien pratique, en conscience légère. En réalité on les cache tout simplement, et l'on pollue les nappes d'eau souterraine. </a:t>
            </a: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12</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13</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14</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La responsabilité des eaux usées n’échoit pas qu’aux différents paliers de gouvernement. Chacun doit faire sa part. Chaque individu peut poser des gestes quotidiens pour réduire l’impact de la pollution par les eaux usées. Réduire sa consommation de produits nettoyants, utiliser des produits « verts » biodégradables ou même fabriquer ses propres produits avec des ingrédients naturels, sont des gestes simples qui peuvent faire la différence.</a:t>
            </a: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15</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16</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1492863F-2181-40AA-9D10-26C0A01C7A52}" type="slidenum">
              <a:rPr lang="en-US" smtClean="0"/>
              <a:pPr/>
              <a:t>17</a:t>
            </a:fld>
            <a:endParaRPr lang="en-US"/>
          </a:p>
        </p:txBody>
      </p:sp>
    </p:spTree>
    <p:extLst>
      <p:ext uri="{BB962C8B-B14F-4D97-AF65-F5344CB8AC3E}">
        <p14:creationId xmlns:p14="http://schemas.microsoft.com/office/powerpoint/2010/main" val="1626049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kern="1200" dirty="0" smtClean="0">
                <a:solidFill>
                  <a:schemeClr val="tx1"/>
                </a:solidFill>
                <a:latin typeface="Tw Cen MT" pitchFamily="34" charset="0"/>
                <a:ea typeface="+mn-ea"/>
                <a:cs typeface="+mn-cs"/>
              </a:rPr>
              <a:t>-Les premiers réseaux d’égouts ont été construits dans l’Antiquité comme la célèbre </a:t>
            </a:r>
            <a:r>
              <a:rPr lang="fr-FR" sz="1050" b="1" i="0" kern="1200" dirty="0" err="1" smtClean="0">
                <a:solidFill>
                  <a:schemeClr val="tx1"/>
                </a:solidFill>
                <a:latin typeface="Tw Cen MT" pitchFamily="34" charset="0"/>
                <a:ea typeface="+mn-ea"/>
                <a:cs typeface="+mn-cs"/>
              </a:rPr>
              <a:t>Cloaca</a:t>
            </a:r>
            <a:r>
              <a:rPr lang="fr-FR" sz="1050" b="1" i="0" kern="1200" dirty="0" smtClean="0">
                <a:solidFill>
                  <a:schemeClr val="tx1"/>
                </a:solidFill>
                <a:latin typeface="Tw Cen MT" pitchFamily="34" charset="0"/>
                <a:ea typeface="+mn-ea"/>
                <a:cs typeface="+mn-cs"/>
              </a:rPr>
              <a:t> Maxima</a:t>
            </a:r>
            <a:r>
              <a:rPr lang="fr-FR" sz="1050" b="0" i="0" kern="1200" dirty="0" smtClean="0">
                <a:solidFill>
                  <a:schemeClr val="tx1"/>
                </a:solidFill>
                <a:latin typeface="Tw Cen MT" pitchFamily="34" charset="0"/>
                <a:ea typeface="+mn-ea"/>
                <a:cs typeface="+mn-cs"/>
              </a:rPr>
              <a:t> de la Rome antique. Après la chute de l’empire romain, les réseaux d’égouts ont été progressivement abandonnés. Les eaux sales, les matières fécales et autres détritus ménagers étaient alors déversés directement et entrainaient des odeurs fétides, des contaminations de l’eau des puits et de nombreuses maladies.</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kern="1200" dirty="0" smtClean="0">
                <a:solidFill>
                  <a:schemeClr val="tx1"/>
                </a:solidFill>
                <a:latin typeface="Tw Cen MT" pitchFamily="34" charset="0"/>
                <a:ea typeface="+mn-ea"/>
                <a:cs typeface="+mn-cs"/>
              </a:rPr>
              <a:t>-</a:t>
            </a:r>
            <a:r>
              <a:rPr lang="fr-FR" sz="1200" b="0" i="0" kern="1200" dirty="0" smtClean="0">
                <a:solidFill>
                  <a:schemeClr val="tx1"/>
                </a:solidFill>
                <a:latin typeface="+mn-lt"/>
                <a:ea typeface="+mn-ea"/>
                <a:cs typeface="+mn-cs"/>
              </a:rPr>
              <a:t>Suite aux épidémies successives de choléra qui ont déferlé sur le monde durant le XIX</a:t>
            </a:r>
            <a:r>
              <a:rPr lang="fr-FR" sz="1200" b="0" i="0" kern="1200" baseline="30000" dirty="0" smtClean="0">
                <a:solidFill>
                  <a:schemeClr val="tx1"/>
                </a:solidFill>
                <a:latin typeface="+mn-lt"/>
                <a:ea typeface="+mn-ea"/>
                <a:cs typeface="+mn-cs"/>
              </a:rPr>
              <a:t>e</a:t>
            </a:r>
            <a:r>
              <a:rPr lang="fr-FR" sz="1200" b="0" i="0" kern="1200" dirty="0" smtClean="0">
                <a:solidFill>
                  <a:schemeClr val="tx1"/>
                </a:solidFill>
                <a:latin typeface="+mn-lt"/>
                <a:ea typeface="+mn-ea"/>
                <a:cs typeface="+mn-cs"/>
              </a:rPr>
              <a:t> siècle, le mouvement hygiéniste a préconisé dans les années 1850 la construction de réseaux d’égouts enterrés.</a:t>
            </a:r>
            <a:endParaRPr lang="en-US" sz="1050" dirty="0" smtClean="0">
              <a:solidFill>
                <a:prstClr val="black"/>
              </a:solidFill>
              <a:latin typeface="Tw Cen MT" pitchFamily="34" charset="0"/>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18</a:t>
            </a:fld>
            <a:endParaRPr lang="en-US"/>
          </a:p>
        </p:txBody>
      </p:sp>
    </p:spTree>
    <p:extLst>
      <p:ext uri="{BB962C8B-B14F-4D97-AF65-F5344CB8AC3E}">
        <p14:creationId xmlns:p14="http://schemas.microsoft.com/office/powerpoint/2010/main" val="4024956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1-Une fois épurée l'eau est rejetée : La phase finale de l'épuration des eaux usées est leur rejet dans le milieu naturel, à savoir les rivières. Aucun autre récepteur n'est à envisager.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smtClean="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prstClr val="black"/>
                </a:solidFill>
              </a:rPr>
              <a:t>2- </a:t>
            </a:r>
            <a:r>
              <a:rPr lang="fr-FR" dirty="0" smtClean="0"/>
              <a:t>Quel est le nombre de stations d'épuration en Algérie: </a:t>
            </a:r>
            <a:r>
              <a:rPr lang="fr-FR" sz="1200" b="0" i="0" kern="1200" dirty="0" smtClean="0">
                <a:solidFill>
                  <a:schemeClr val="tx1"/>
                </a:solidFill>
                <a:latin typeface="+mn-lt"/>
                <a:ea typeface="+mn-ea"/>
                <a:cs typeface="+mn-cs"/>
              </a:rPr>
              <a:t>172 stations d’épuration : l’Algérie est le premier pays d’Afrique dans ce domaine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Ces infrastructures. génèrent près d’un milliard de mètres cubes d’eaux traitées destinées à l’irrigation agricoles.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3- L'appellation «eaux brutes» correspond à : L'agriculture utilise des eaux dites « brutes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smtClean="0">
              <a:solidFill>
                <a:prstClr val="black"/>
              </a:solidFill>
            </a:endParaRPr>
          </a:p>
        </p:txBody>
      </p:sp>
      <p:sp>
        <p:nvSpPr>
          <p:cNvPr id="4" name="Slide Number Placeholder 3"/>
          <p:cNvSpPr>
            <a:spLocks noGrp="1"/>
          </p:cNvSpPr>
          <p:nvPr>
            <p:ph type="sldNum" sz="quarter" idx="10"/>
          </p:nvPr>
        </p:nvSpPr>
        <p:spPr/>
        <p:txBody>
          <a:bodyPr/>
          <a:lstStyle/>
          <a:p>
            <a:fld id="{1492863F-2181-40AA-9D10-26C0A01C7A52}" type="slidenum">
              <a:rPr lang="en-US" smtClean="0"/>
              <a:pPr/>
              <a:t>19</a:t>
            </a:fld>
            <a:endParaRPr lang="en-US"/>
          </a:p>
        </p:txBody>
      </p:sp>
    </p:spTree>
    <p:extLst>
      <p:ext uri="{BB962C8B-B14F-4D97-AF65-F5344CB8AC3E}">
        <p14:creationId xmlns:p14="http://schemas.microsoft.com/office/powerpoint/2010/main" val="1626049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showeet.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21" name="Picture 20"/>
          <p:cNvPicPr preferRelativeResize="0">
            <a:picLocks/>
          </p:cNvPicPr>
          <p:nvPr userDrawn="1"/>
        </p:nvPicPr>
        <p:blipFill rotWithShape="1">
          <a:blip r:embed="rId2">
            <a:extLst>
              <a:ext uri="{28A0092B-C50C-407E-A947-70E740481C1C}">
                <a14:useLocalDpi xmlns:a14="http://schemas.microsoft.com/office/drawing/2010/main" val="0"/>
              </a:ext>
            </a:extLst>
          </a:blip>
          <a:srcRect b="58148"/>
          <a:stretch/>
        </p:blipFill>
        <p:spPr>
          <a:xfrm>
            <a:off x="2" y="-2"/>
            <a:ext cx="12192000" cy="2907792"/>
          </a:xfrm>
          <a:prstGeom prst="rect">
            <a:avLst/>
          </a:prstGeom>
        </p:spPr>
      </p:pic>
      <p:sp>
        <p:nvSpPr>
          <p:cNvPr id="9" name="Rectangle 8"/>
          <p:cNvSpPr/>
          <p:nvPr userDrawn="1"/>
        </p:nvSpPr>
        <p:spPr>
          <a:xfrm>
            <a:off x="1" y="-1"/>
            <a:ext cx="12191999" cy="290852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1" name="Picture Placeholder 10"/>
          <p:cNvSpPr>
            <a:spLocks noGrp="1"/>
          </p:cNvSpPr>
          <p:nvPr>
            <p:ph type="pic" sz="quarter" idx="13"/>
          </p:nvPr>
        </p:nvSpPr>
        <p:spPr>
          <a:xfrm>
            <a:off x="0" y="3091408"/>
            <a:ext cx="2295144" cy="1728216"/>
          </a:xfrm>
        </p:spPr>
        <p:txBody>
          <a:bodyPr/>
          <a:lstStyle/>
          <a:p>
            <a:endParaRPr lang="en-US"/>
          </a:p>
        </p:txBody>
      </p:sp>
      <p:sp>
        <p:nvSpPr>
          <p:cNvPr id="12" name="Picture Placeholder 10"/>
          <p:cNvSpPr>
            <a:spLocks noGrp="1"/>
          </p:cNvSpPr>
          <p:nvPr>
            <p:ph type="pic" sz="quarter" idx="14"/>
          </p:nvPr>
        </p:nvSpPr>
        <p:spPr>
          <a:xfrm>
            <a:off x="2474214" y="3091408"/>
            <a:ext cx="2295144" cy="1728216"/>
          </a:xfrm>
        </p:spPr>
        <p:txBody>
          <a:bodyPr/>
          <a:lstStyle/>
          <a:p>
            <a:endParaRPr lang="en-US"/>
          </a:p>
        </p:txBody>
      </p:sp>
      <p:sp>
        <p:nvSpPr>
          <p:cNvPr id="13" name="Picture Placeholder 10"/>
          <p:cNvSpPr>
            <a:spLocks noGrp="1"/>
          </p:cNvSpPr>
          <p:nvPr>
            <p:ph type="pic" sz="quarter" idx="15"/>
          </p:nvPr>
        </p:nvSpPr>
        <p:spPr>
          <a:xfrm>
            <a:off x="4948429" y="3091408"/>
            <a:ext cx="2295144" cy="1728216"/>
          </a:xfrm>
        </p:spPr>
        <p:txBody>
          <a:bodyPr/>
          <a:lstStyle/>
          <a:p>
            <a:endParaRPr lang="en-US"/>
          </a:p>
        </p:txBody>
      </p:sp>
      <p:sp>
        <p:nvSpPr>
          <p:cNvPr id="14" name="Picture Placeholder 10"/>
          <p:cNvSpPr>
            <a:spLocks noGrp="1"/>
          </p:cNvSpPr>
          <p:nvPr>
            <p:ph type="pic" sz="quarter" idx="16"/>
          </p:nvPr>
        </p:nvSpPr>
        <p:spPr>
          <a:xfrm>
            <a:off x="7422642" y="3091408"/>
            <a:ext cx="2295144" cy="1728216"/>
          </a:xfrm>
        </p:spPr>
        <p:txBody>
          <a:bodyPr/>
          <a:lstStyle/>
          <a:p>
            <a:endParaRPr lang="en-US"/>
          </a:p>
        </p:txBody>
      </p:sp>
      <p:sp>
        <p:nvSpPr>
          <p:cNvPr id="15" name="Picture Placeholder 10"/>
          <p:cNvSpPr>
            <a:spLocks noGrp="1"/>
          </p:cNvSpPr>
          <p:nvPr>
            <p:ph type="pic" sz="quarter" idx="17"/>
          </p:nvPr>
        </p:nvSpPr>
        <p:spPr>
          <a:xfrm>
            <a:off x="9896856" y="3091408"/>
            <a:ext cx="2295144" cy="1728216"/>
          </a:xfrm>
        </p:spPr>
        <p:txBody>
          <a:bodyPr/>
          <a:lstStyle/>
          <a:p>
            <a:endParaRPr lang="en-US"/>
          </a:p>
        </p:txBody>
      </p:sp>
      <p:sp>
        <p:nvSpPr>
          <p:cNvPr id="8" name="Rectangle 7"/>
          <p:cNvSpPr/>
          <p:nvPr userDrawn="1"/>
        </p:nvSpPr>
        <p:spPr>
          <a:xfrm>
            <a:off x="1" y="6357040"/>
            <a:ext cx="12191999" cy="500960"/>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Date Placeholder 3"/>
          <p:cNvSpPr>
            <a:spLocks noGrp="1"/>
          </p:cNvSpPr>
          <p:nvPr>
            <p:ph type="dt" sz="half" idx="10"/>
          </p:nvPr>
        </p:nvSpPr>
        <p:spPr>
          <a:xfrm>
            <a:off x="838200" y="6424270"/>
            <a:ext cx="2743200" cy="365125"/>
          </a:xfrm>
        </p:spPr>
        <p:txBody>
          <a:bodyPr/>
          <a:lstStyle>
            <a:lvl1pPr>
              <a:defRPr>
                <a:solidFill>
                  <a:srgbClr val="8C9CA6"/>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24270"/>
            <a:ext cx="4114800" cy="365125"/>
          </a:xfrm>
        </p:spPr>
        <p:txBody>
          <a:bodyPr/>
          <a:lstStyle>
            <a:lvl1pPr>
              <a:defRPr>
                <a:solidFill>
                  <a:srgbClr val="8C9CA6"/>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610601" y="6424270"/>
            <a:ext cx="2743200" cy="365125"/>
          </a:xfrm>
        </p:spPr>
        <p:txBody>
          <a:bodyPr/>
          <a:lstStyle>
            <a:lvl1pPr>
              <a:defRPr>
                <a:solidFill>
                  <a:srgbClr val="8C9CA6"/>
                </a:solidFill>
              </a:defRPr>
            </a:lvl1pPr>
          </a:lstStyle>
          <a:p>
            <a:fld id="{6E18DBF4-37B7-4C4F-9728-A1C100B177EE}" type="slidenum">
              <a:rPr lang="en-US" smtClean="0"/>
              <a:pPr/>
              <a:t>‹N°›</a:t>
            </a:fld>
            <a:endParaRPr lang="en-US"/>
          </a:p>
        </p:txBody>
      </p:sp>
      <p:grpSp>
        <p:nvGrpSpPr>
          <p:cNvPr id="7" name="Group 6"/>
          <p:cNvGrpSpPr/>
          <p:nvPr userDrawn="1"/>
        </p:nvGrpSpPr>
        <p:grpSpPr>
          <a:xfrm>
            <a:off x="1" y="4819624"/>
            <a:ext cx="12192000" cy="91440"/>
            <a:chOff x="0" y="4617581"/>
            <a:chExt cx="12192000" cy="91440"/>
          </a:xfrm>
        </p:grpSpPr>
        <p:sp>
          <p:nvSpPr>
            <p:cNvPr id="16" name="Rectangle 15"/>
            <p:cNvSpPr/>
            <p:nvPr userDrawn="1"/>
          </p:nvSpPr>
          <p:spPr>
            <a:xfrm>
              <a:off x="0" y="4617581"/>
              <a:ext cx="229514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2474214" y="4617581"/>
              <a:ext cx="2295144"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948428" y="4617581"/>
              <a:ext cx="229514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7422642" y="4617581"/>
              <a:ext cx="229514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9896856" y="4617581"/>
              <a:ext cx="229514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p:cNvSpPr/>
          <p:nvPr userDrawn="1"/>
        </p:nvSpPr>
        <p:spPr>
          <a:xfrm>
            <a:off x="0" y="3091409"/>
            <a:ext cx="2295144" cy="1728216"/>
          </a:xfrm>
          <a:prstGeom prst="rect">
            <a:avLst/>
          </a:prstGeom>
          <a:solidFill>
            <a:srgbClr val="75BEE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74214" y="3091409"/>
            <a:ext cx="2295144" cy="1728216"/>
          </a:xfrm>
          <a:prstGeom prst="rect">
            <a:avLst/>
          </a:prstGeom>
          <a:solidFill>
            <a:srgbClr val="1E708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948429" y="3091409"/>
            <a:ext cx="2295144" cy="1728216"/>
          </a:xfrm>
          <a:prstGeom prst="rect">
            <a:avLst/>
          </a:prstGeom>
          <a:solidFill>
            <a:srgbClr val="F99D1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7422642" y="3091409"/>
            <a:ext cx="2295144" cy="1728216"/>
          </a:xfrm>
          <a:prstGeom prst="rect">
            <a:avLst/>
          </a:prstGeom>
          <a:solidFill>
            <a:srgbClr val="8AC74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9896856" y="3091409"/>
            <a:ext cx="2295144" cy="1728216"/>
          </a:xfrm>
          <a:prstGeom prst="rect">
            <a:avLst/>
          </a:prstGeom>
          <a:solidFill>
            <a:srgbClr val="8B4E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1" y="85064"/>
            <a:ext cx="9144000" cy="1561058"/>
          </a:xfrm>
        </p:spPr>
        <p:txBody>
          <a:bodyPr anchor="b"/>
          <a:lstStyle>
            <a:lvl1pPr algn="r">
              <a:defRPr sz="6000" b="1">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1" y="1647165"/>
            <a:ext cx="9144000" cy="1174065"/>
          </a:xfrm>
        </p:spPr>
        <p:txBody>
          <a:bodyPr/>
          <a:lstStyle>
            <a:lvl1pPr marL="0" indent="0" algn="r">
              <a:buNone/>
              <a:defRPr sz="2400">
                <a:solidFill>
                  <a:srgbClr val="57697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19741819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grpSp>
        <p:nvGrpSpPr>
          <p:cNvPr id="13" name="Group 12"/>
          <p:cNvGrpSpPr/>
          <p:nvPr userDrawn="1"/>
        </p:nvGrpSpPr>
        <p:grpSpPr>
          <a:xfrm>
            <a:off x="1" y="6766560"/>
            <a:ext cx="12192000" cy="91440"/>
            <a:chOff x="0" y="4480421"/>
            <a:chExt cx="12192000" cy="91440"/>
          </a:xfrm>
        </p:grpSpPr>
        <p:sp>
          <p:nvSpPr>
            <p:cNvPr id="14" name="Rectangle 1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813404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81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1" y="1425680"/>
            <a:ext cx="10515600" cy="47512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grpSp>
        <p:nvGrpSpPr>
          <p:cNvPr id="14" name="Group 13"/>
          <p:cNvGrpSpPr/>
          <p:nvPr userDrawn="1"/>
        </p:nvGrpSpPr>
        <p:grpSpPr>
          <a:xfrm>
            <a:off x="1" y="6766560"/>
            <a:ext cx="12192000" cy="91440"/>
            <a:chOff x="0" y="4480421"/>
            <a:chExt cx="12192000" cy="91440"/>
          </a:xfrm>
        </p:grpSpPr>
        <p:sp>
          <p:nvSpPr>
            <p:cNvPr id="21" name="Rectangle 2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978850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4" name="Content Placeholder 2"/>
          <p:cNvSpPr>
            <a:spLocks noGrp="1"/>
          </p:cNvSpPr>
          <p:nvPr>
            <p:ph sz="half" idx="1"/>
          </p:nvPr>
        </p:nvSpPr>
        <p:spPr>
          <a:xfrm>
            <a:off x="838199" y="1643174"/>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Content Placeholder 3"/>
          <p:cNvSpPr>
            <a:spLocks noGrp="1"/>
          </p:cNvSpPr>
          <p:nvPr>
            <p:ph sz="half" idx="2"/>
          </p:nvPr>
        </p:nvSpPr>
        <p:spPr>
          <a:xfrm>
            <a:off x="6172201" y="1643174"/>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22" name="Group 21"/>
          <p:cNvGrpSpPr/>
          <p:nvPr userDrawn="1"/>
        </p:nvGrpSpPr>
        <p:grpSpPr>
          <a:xfrm>
            <a:off x="1" y="6766560"/>
            <a:ext cx="12192000" cy="91440"/>
            <a:chOff x="0" y="4480421"/>
            <a:chExt cx="12192000" cy="91440"/>
          </a:xfrm>
        </p:grpSpPr>
        <p:sp>
          <p:nvSpPr>
            <p:cNvPr id="23" name="Rectangle 2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33986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4" name="Content Placeholder 2"/>
          <p:cNvSpPr>
            <a:spLocks noGrp="1"/>
          </p:cNvSpPr>
          <p:nvPr>
            <p:ph sz="half" idx="1"/>
          </p:nvPr>
        </p:nvSpPr>
        <p:spPr>
          <a:xfrm>
            <a:off x="838200" y="1643174"/>
            <a:ext cx="3448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Content Placeholder 2"/>
          <p:cNvSpPr>
            <a:spLocks noGrp="1"/>
          </p:cNvSpPr>
          <p:nvPr>
            <p:ph sz="half" idx="13"/>
          </p:nvPr>
        </p:nvSpPr>
        <p:spPr>
          <a:xfrm>
            <a:off x="7905751" y="1643174"/>
            <a:ext cx="3448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4" name="Content Placeholder 2"/>
          <p:cNvSpPr>
            <a:spLocks noGrp="1"/>
          </p:cNvSpPr>
          <p:nvPr>
            <p:ph sz="half" idx="14"/>
          </p:nvPr>
        </p:nvSpPr>
        <p:spPr>
          <a:xfrm>
            <a:off x="4371976" y="1643174"/>
            <a:ext cx="3448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25" name="Group 24"/>
          <p:cNvGrpSpPr/>
          <p:nvPr userDrawn="1"/>
        </p:nvGrpSpPr>
        <p:grpSpPr>
          <a:xfrm>
            <a:off x="1"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621338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grpSp>
        <p:nvGrpSpPr>
          <p:cNvPr id="13" name="Group 12"/>
          <p:cNvGrpSpPr/>
          <p:nvPr userDrawn="1"/>
        </p:nvGrpSpPr>
        <p:grpSpPr>
          <a:xfrm>
            <a:off x="1" y="6766560"/>
            <a:ext cx="12192000" cy="91440"/>
            <a:chOff x="0" y="4480421"/>
            <a:chExt cx="12192000" cy="91440"/>
          </a:xfrm>
        </p:grpSpPr>
        <p:sp>
          <p:nvSpPr>
            <p:cNvPr id="14" name="Rectangle 1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10"/>
          <p:cNvSpPr>
            <a:spLocks noGrp="1" noChangeAspect="1"/>
          </p:cNvSpPr>
          <p:nvPr>
            <p:ph type="pic" sz="quarter" idx="14" hasCustomPrompt="1"/>
          </p:nvPr>
        </p:nvSpPr>
        <p:spPr>
          <a:xfrm>
            <a:off x="354775" y="1721331"/>
            <a:ext cx="5703125" cy="4294386"/>
          </a:xfrm>
          <a:solidFill>
            <a:schemeClr val="bg1"/>
          </a:solidFill>
          <a:effectLst>
            <a:outerShdw blurRad="101600" dist="63500" dir="2700000" algn="tl" rotWithShape="0">
              <a:prstClr val="black">
                <a:alpha val="40000"/>
              </a:prstClr>
            </a:outerShdw>
          </a:effectLst>
        </p:spPr>
        <p:txBody>
          <a:bodyPr/>
          <a:lstStyle>
            <a:lvl1pPr>
              <a:defRPr/>
            </a:lvl1pPr>
          </a:lstStyle>
          <a:p>
            <a:r>
              <a:rPr lang="en-US" smtClean="0"/>
              <a:t>Your map goes here</a:t>
            </a:r>
            <a:endParaRPr lang="en-US"/>
          </a:p>
        </p:txBody>
      </p:sp>
      <p:sp>
        <p:nvSpPr>
          <p:cNvPr id="18" name="Text Placeholder 29"/>
          <p:cNvSpPr>
            <a:spLocks noGrp="1"/>
          </p:cNvSpPr>
          <p:nvPr>
            <p:ph type="body" sz="quarter" idx="22" hasCustomPrompt="1"/>
          </p:nvPr>
        </p:nvSpPr>
        <p:spPr>
          <a:xfrm>
            <a:off x="6615875" y="1721333"/>
            <a:ext cx="5093526" cy="1174269"/>
          </a:xfrm>
          <a:solidFill>
            <a:schemeClr val="tx1">
              <a:lumMod val="10000"/>
              <a:lumOff val="90000"/>
            </a:schemeClr>
          </a:solidFill>
        </p:spPr>
        <p:txBody>
          <a:bodyPr anchor="t">
            <a:normAutofit/>
          </a:bodyPr>
          <a:lstStyle>
            <a:lvl1pPr marL="0" indent="0" algn="just">
              <a:buNone/>
              <a:defRPr sz="1800">
                <a:solidFill>
                  <a:schemeClr val="tx2"/>
                </a:solidFill>
              </a:defRPr>
            </a:lvl1pPr>
          </a:lstStyle>
          <a:p>
            <a:pPr lvl="0"/>
            <a:r>
              <a:rPr lang="en-US" smtClean="0"/>
              <a:t>Lorem ipsum dolor sit amet, placerat ipsum erat et tortor, vehicula sociis vel vel, ut cursus sociosqu integer sapien in. Aliquet blandit, pellentesque nec vitae. Sapien ante feugiat non est etiam aut.</a:t>
            </a:r>
            <a:endParaRPr lang="en-US"/>
          </a:p>
        </p:txBody>
      </p:sp>
      <p:sp>
        <p:nvSpPr>
          <p:cNvPr id="19" name="Text Placeholder 29"/>
          <p:cNvSpPr>
            <a:spLocks noGrp="1"/>
          </p:cNvSpPr>
          <p:nvPr>
            <p:ph type="body" sz="quarter" idx="18" hasCustomPrompt="1"/>
          </p:nvPr>
        </p:nvSpPr>
        <p:spPr>
          <a:xfrm>
            <a:off x="6615876" y="3197675"/>
            <a:ext cx="546924" cy="431800"/>
          </a:xfrm>
        </p:spPr>
        <p:txBody>
          <a:bodyPr vert="horz" lIns="91440" tIns="45720" rIns="91440" bIns="45720" rtlCol="0" anchor="ctr">
            <a:normAutofit/>
          </a:bodyPr>
          <a:lstStyle>
            <a:lvl1pPr algn="ctr">
              <a:defRPr lang="en-US" sz="2000" b="0" cap="none" baseline="0">
                <a:solidFill>
                  <a:srgbClr val="324D5E"/>
                </a:solidFill>
                <a:latin typeface="FontAwesome" pitchFamily="2" charset="0"/>
              </a:defRPr>
            </a:lvl1pPr>
          </a:lstStyle>
          <a:p>
            <a:pPr marL="0" lvl="0" indent="0">
              <a:buNone/>
            </a:pPr>
            <a:r>
              <a:rPr lang="en-US" smtClean="0"/>
              <a:t></a:t>
            </a:r>
            <a:endParaRPr lang="en-US"/>
          </a:p>
        </p:txBody>
      </p:sp>
      <p:sp>
        <p:nvSpPr>
          <p:cNvPr id="20" name="Text Placeholder 29"/>
          <p:cNvSpPr>
            <a:spLocks noGrp="1"/>
          </p:cNvSpPr>
          <p:nvPr>
            <p:ph type="body" sz="quarter" idx="23" hasCustomPrompt="1"/>
          </p:nvPr>
        </p:nvSpPr>
        <p:spPr>
          <a:xfrm>
            <a:off x="7319773" y="3197675"/>
            <a:ext cx="4392168" cy="1110984"/>
          </a:xfrm>
        </p:spPr>
        <p:txBody>
          <a:bodyPr anchor="t">
            <a:normAutofit/>
          </a:bodyPr>
          <a:lstStyle>
            <a:lvl1pPr marL="0" indent="0" algn="just">
              <a:buNone/>
              <a:defRPr sz="1800">
                <a:solidFill>
                  <a:srgbClr val="8C9CA6"/>
                </a:solidFill>
              </a:defRPr>
            </a:lvl1pPr>
          </a:lstStyle>
          <a:p>
            <a:pPr lvl="0"/>
            <a:r>
              <a:rPr lang="en-US" smtClean="0"/>
              <a:t>Adress</a:t>
            </a:r>
            <a:endParaRPr lang="en-US"/>
          </a:p>
        </p:txBody>
      </p:sp>
      <p:sp>
        <p:nvSpPr>
          <p:cNvPr id="21" name="Text Placeholder 29"/>
          <p:cNvSpPr>
            <a:spLocks noGrp="1"/>
          </p:cNvSpPr>
          <p:nvPr>
            <p:ph type="body" sz="quarter" idx="24" hasCustomPrompt="1"/>
          </p:nvPr>
        </p:nvSpPr>
        <p:spPr>
          <a:xfrm>
            <a:off x="6615876" y="4366208"/>
            <a:ext cx="546924" cy="431800"/>
          </a:xfrm>
        </p:spPr>
        <p:txBody>
          <a:bodyPr anchor="ctr">
            <a:normAutofit/>
          </a:bodyPr>
          <a:lstStyle>
            <a:lvl1pPr marL="0" indent="0" algn="ctr">
              <a:buNone/>
              <a:defRPr sz="2000" b="0" cap="none" baseline="0">
                <a:solidFill>
                  <a:srgbClr val="324D5E"/>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5" hasCustomPrompt="1"/>
          </p:nvPr>
        </p:nvSpPr>
        <p:spPr>
          <a:xfrm>
            <a:off x="7319773" y="4366208"/>
            <a:ext cx="4392168" cy="431800"/>
          </a:xfrm>
        </p:spPr>
        <p:txBody>
          <a:bodyPr anchor="ctr">
            <a:normAutofit/>
          </a:bodyPr>
          <a:lstStyle>
            <a:lvl1pPr marL="0" indent="0" algn="just">
              <a:buNone/>
              <a:defRPr sz="1800">
                <a:solidFill>
                  <a:srgbClr val="8C9CA6"/>
                </a:solidFill>
              </a:defRPr>
            </a:lvl1pPr>
          </a:lstStyle>
          <a:p>
            <a:pPr lvl="0"/>
            <a:r>
              <a:rPr lang="en-US" smtClean="0"/>
              <a:t>Some information here</a:t>
            </a:r>
            <a:endParaRPr lang="en-US"/>
          </a:p>
        </p:txBody>
      </p:sp>
      <p:sp>
        <p:nvSpPr>
          <p:cNvPr id="26" name="Text Placeholder 29"/>
          <p:cNvSpPr>
            <a:spLocks noGrp="1"/>
          </p:cNvSpPr>
          <p:nvPr>
            <p:ph type="body" sz="quarter" idx="26" hasCustomPrompt="1"/>
          </p:nvPr>
        </p:nvSpPr>
        <p:spPr>
          <a:xfrm>
            <a:off x="6615876" y="4834136"/>
            <a:ext cx="546924" cy="431800"/>
          </a:xfrm>
        </p:spPr>
        <p:txBody>
          <a:bodyPr anchor="ctr">
            <a:normAutofit/>
          </a:bodyPr>
          <a:lstStyle>
            <a:lvl1pPr marL="0" indent="0" algn="ctr">
              <a:buNone/>
              <a:defRPr sz="2000" b="0" cap="none" baseline="0">
                <a:solidFill>
                  <a:srgbClr val="324D5E"/>
                </a:solidFill>
                <a:latin typeface="FontAwesome" pitchFamily="2" charset="0"/>
              </a:defRPr>
            </a:lvl1pPr>
          </a:lstStyle>
          <a:p>
            <a:pPr lvl="0"/>
            <a:r>
              <a:rPr lang="en-US" smtClean="0"/>
              <a:t></a:t>
            </a:r>
            <a:endParaRPr lang="en-US"/>
          </a:p>
        </p:txBody>
      </p:sp>
      <p:sp>
        <p:nvSpPr>
          <p:cNvPr id="27" name="Text Placeholder 29"/>
          <p:cNvSpPr>
            <a:spLocks noGrp="1"/>
          </p:cNvSpPr>
          <p:nvPr>
            <p:ph type="body" sz="quarter" idx="27" hasCustomPrompt="1"/>
          </p:nvPr>
        </p:nvSpPr>
        <p:spPr>
          <a:xfrm>
            <a:off x="7319773" y="4834136"/>
            <a:ext cx="4392168" cy="431800"/>
          </a:xfrm>
        </p:spPr>
        <p:txBody>
          <a:bodyPr anchor="ctr">
            <a:normAutofit/>
          </a:bodyPr>
          <a:lstStyle>
            <a:lvl1pPr marL="0" indent="0" algn="just">
              <a:buNone/>
              <a:defRPr sz="1800">
                <a:solidFill>
                  <a:srgbClr val="8C9CA6"/>
                </a:solidFill>
              </a:defRPr>
            </a:lvl1pPr>
          </a:lstStyle>
          <a:p>
            <a:pPr lvl="0"/>
            <a:r>
              <a:rPr lang="en-US" smtClean="0"/>
              <a:t>Some information here</a:t>
            </a:r>
            <a:endParaRPr lang="en-US"/>
          </a:p>
        </p:txBody>
      </p:sp>
      <p:sp>
        <p:nvSpPr>
          <p:cNvPr id="28" name="Text Placeholder 29"/>
          <p:cNvSpPr>
            <a:spLocks noGrp="1"/>
          </p:cNvSpPr>
          <p:nvPr>
            <p:ph type="body" sz="quarter" idx="28" hasCustomPrompt="1"/>
          </p:nvPr>
        </p:nvSpPr>
        <p:spPr>
          <a:xfrm>
            <a:off x="6615876" y="5292935"/>
            <a:ext cx="546924" cy="431800"/>
          </a:xfrm>
        </p:spPr>
        <p:txBody>
          <a:bodyPr anchor="ctr">
            <a:normAutofit/>
          </a:bodyPr>
          <a:lstStyle>
            <a:lvl1pPr marL="0" indent="0" algn="ctr">
              <a:buNone/>
              <a:defRPr sz="2000" b="0" cap="none" baseline="0">
                <a:solidFill>
                  <a:srgbClr val="324D5E"/>
                </a:solidFill>
                <a:latin typeface="FontAwesome" pitchFamily="2" charset="0"/>
              </a:defRPr>
            </a:lvl1pPr>
          </a:lstStyle>
          <a:p>
            <a:pPr lvl="0"/>
            <a:r>
              <a:rPr lang="en-US" smtClean="0"/>
              <a:t></a:t>
            </a:r>
            <a:endParaRPr lang="en-US"/>
          </a:p>
        </p:txBody>
      </p:sp>
      <p:sp>
        <p:nvSpPr>
          <p:cNvPr id="29" name="Text Placeholder 29"/>
          <p:cNvSpPr>
            <a:spLocks noGrp="1"/>
          </p:cNvSpPr>
          <p:nvPr>
            <p:ph type="body" sz="quarter" idx="29" hasCustomPrompt="1"/>
          </p:nvPr>
        </p:nvSpPr>
        <p:spPr>
          <a:xfrm>
            <a:off x="7319773" y="5292935"/>
            <a:ext cx="4392168" cy="431800"/>
          </a:xfrm>
        </p:spPr>
        <p:txBody>
          <a:bodyPr anchor="ctr">
            <a:normAutofit/>
          </a:bodyPr>
          <a:lstStyle>
            <a:lvl1pPr marL="0" indent="0" algn="just">
              <a:buNone/>
              <a:defRPr sz="1800">
                <a:solidFill>
                  <a:srgbClr val="8C9CA6"/>
                </a:solidFill>
              </a:defRPr>
            </a:lvl1pPr>
          </a:lstStyle>
          <a:p>
            <a:pPr lvl="0"/>
            <a:r>
              <a:rPr lang="en-US" smtClean="0"/>
              <a:t>Some information here</a:t>
            </a:r>
            <a:endParaRPr lang="en-US"/>
          </a:p>
        </p:txBody>
      </p:sp>
      <p:sp>
        <p:nvSpPr>
          <p:cNvPr id="30" name="Text Placeholder 29"/>
          <p:cNvSpPr>
            <a:spLocks noGrp="1"/>
          </p:cNvSpPr>
          <p:nvPr>
            <p:ph type="body" sz="quarter" idx="30" hasCustomPrompt="1"/>
          </p:nvPr>
        </p:nvSpPr>
        <p:spPr>
          <a:xfrm>
            <a:off x="6615876" y="5760863"/>
            <a:ext cx="546924"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cap="none" baseline="0">
                <a:solidFill>
                  <a:srgbClr val="324D5E"/>
                </a:solidFill>
                <a:latin typeface="FontAwesome" pitchFamily="2" charset="0"/>
              </a:defRPr>
            </a:lvl1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mtClean="0"/>
              <a:t></a:t>
            </a:r>
          </a:p>
        </p:txBody>
      </p:sp>
      <p:sp>
        <p:nvSpPr>
          <p:cNvPr id="31" name="Text Placeholder 29"/>
          <p:cNvSpPr>
            <a:spLocks noGrp="1"/>
          </p:cNvSpPr>
          <p:nvPr>
            <p:ph type="body" sz="quarter" idx="31" hasCustomPrompt="1"/>
          </p:nvPr>
        </p:nvSpPr>
        <p:spPr>
          <a:xfrm>
            <a:off x="7319773" y="5760863"/>
            <a:ext cx="4392168" cy="431800"/>
          </a:xfrm>
        </p:spPr>
        <p:txBody>
          <a:bodyPr anchor="ctr">
            <a:normAutofit/>
          </a:bodyPr>
          <a:lstStyle>
            <a:lvl1pPr marL="0" indent="0" algn="just">
              <a:buNone/>
              <a:defRPr sz="1800">
                <a:solidFill>
                  <a:srgbClr val="8C9CA6"/>
                </a:solidFill>
              </a:defRPr>
            </a:lvl1pPr>
          </a:lstStyle>
          <a:p>
            <a:pPr lvl="0"/>
            <a:r>
              <a:rPr lang="en-US" smtClean="0"/>
              <a:t>Some information here</a:t>
            </a:r>
            <a:endParaRPr lang="en-US"/>
          </a:p>
        </p:txBody>
      </p:sp>
    </p:spTree>
    <p:extLst>
      <p:ext uri="{BB962C8B-B14F-4D97-AF65-F5344CB8AC3E}">
        <p14:creationId xmlns:p14="http://schemas.microsoft.com/office/powerpoint/2010/main" val="47287414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icon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0" name="Text Placeholder 29"/>
          <p:cNvSpPr>
            <a:spLocks noGrp="1"/>
          </p:cNvSpPr>
          <p:nvPr>
            <p:ph type="body" sz="quarter" idx="18" hasCustomPrompt="1"/>
          </p:nvPr>
        </p:nvSpPr>
        <p:spPr>
          <a:xfrm>
            <a:off x="354775" y="4318989"/>
            <a:ext cx="2596897" cy="431800"/>
          </a:xfrm>
        </p:spPr>
        <p:txBody>
          <a:bodyPr anchor="ctr">
            <a:normAutofit/>
          </a:bodyPr>
          <a:lstStyle>
            <a:lvl1pPr marL="0" indent="0" algn="ctr">
              <a:buNone/>
              <a:defRPr sz="2200" cap="all" baseline="0">
                <a:solidFill>
                  <a:srgbClr val="324D5E"/>
                </a:solidFill>
              </a:defRPr>
            </a:lvl1pPr>
          </a:lstStyle>
          <a:p>
            <a:pPr lvl="0"/>
            <a:r>
              <a:rPr lang="en-US" smtClean="0"/>
              <a:t>Title Here</a:t>
            </a:r>
            <a:endParaRPr lang="en-US"/>
          </a:p>
        </p:txBody>
      </p:sp>
      <p:sp>
        <p:nvSpPr>
          <p:cNvPr id="32" name="Text Placeholder 29"/>
          <p:cNvSpPr>
            <a:spLocks noGrp="1"/>
          </p:cNvSpPr>
          <p:nvPr>
            <p:ph type="body" sz="quarter" idx="19" hasCustomPrompt="1"/>
          </p:nvPr>
        </p:nvSpPr>
        <p:spPr>
          <a:xfrm>
            <a:off x="3316626" y="4318989"/>
            <a:ext cx="2596897"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cap="all" baseline="0">
                <a:solidFill>
                  <a:srgbClr val="324D5E"/>
                </a:solidFill>
              </a:defRPr>
            </a:lvl1pPr>
          </a:lstStyle>
          <a:p>
            <a:pPr lvl="0"/>
            <a:r>
              <a:rPr lang="en-US" smtClean="0"/>
              <a:t>Title Here</a:t>
            </a:r>
            <a:endParaRPr lang="en-US"/>
          </a:p>
        </p:txBody>
      </p:sp>
      <p:sp>
        <p:nvSpPr>
          <p:cNvPr id="33" name="Text Placeholder 29"/>
          <p:cNvSpPr>
            <a:spLocks noGrp="1"/>
          </p:cNvSpPr>
          <p:nvPr>
            <p:ph type="body" sz="quarter" idx="20" hasCustomPrompt="1"/>
          </p:nvPr>
        </p:nvSpPr>
        <p:spPr>
          <a:xfrm>
            <a:off x="6278478" y="4318989"/>
            <a:ext cx="2596897" cy="431800"/>
          </a:xfrm>
        </p:spPr>
        <p:txBody>
          <a:bodyPr anchor="ctr">
            <a:normAutofit/>
          </a:bodyPr>
          <a:lstStyle>
            <a:lvl1pPr marL="0" indent="0" algn="ctr">
              <a:buNone/>
              <a:defRPr sz="2200" cap="all" baseline="0">
                <a:solidFill>
                  <a:srgbClr val="324D5E"/>
                </a:solidFill>
              </a:defRPr>
            </a:lvl1pPr>
          </a:lstStyle>
          <a:p>
            <a:pPr lvl="0"/>
            <a:r>
              <a:rPr lang="en-US" smtClean="0"/>
              <a:t>Title Here</a:t>
            </a:r>
            <a:endParaRPr lang="en-US"/>
          </a:p>
        </p:txBody>
      </p:sp>
      <p:sp>
        <p:nvSpPr>
          <p:cNvPr id="34" name="Text Placeholder 29"/>
          <p:cNvSpPr>
            <a:spLocks noGrp="1"/>
          </p:cNvSpPr>
          <p:nvPr>
            <p:ph type="body" sz="quarter" idx="21" hasCustomPrompt="1"/>
          </p:nvPr>
        </p:nvSpPr>
        <p:spPr>
          <a:xfrm>
            <a:off x="9240329" y="4318989"/>
            <a:ext cx="2596897" cy="431800"/>
          </a:xfrm>
        </p:spPr>
        <p:txBody>
          <a:bodyPr anchor="ctr">
            <a:normAutofit/>
          </a:bodyPr>
          <a:lstStyle>
            <a:lvl1pPr marL="0" indent="0" algn="ctr">
              <a:buNone/>
              <a:defRPr sz="2200" cap="all"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354775" y="479280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6" name="Text Placeholder 29"/>
          <p:cNvSpPr>
            <a:spLocks noGrp="1"/>
          </p:cNvSpPr>
          <p:nvPr>
            <p:ph type="body" sz="quarter" idx="23" hasCustomPrompt="1"/>
          </p:nvPr>
        </p:nvSpPr>
        <p:spPr>
          <a:xfrm>
            <a:off x="3316626" y="479280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7" name="Text Placeholder 29"/>
          <p:cNvSpPr>
            <a:spLocks noGrp="1"/>
          </p:cNvSpPr>
          <p:nvPr>
            <p:ph type="body" sz="quarter" idx="24" hasCustomPrompt="1"/>
          </p:nvPr>
        </p:nvSpPr>
        <p:spPr>
          <a:xfrm>
            <a:off x="6278478" y="479280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8" name="Text Placeholder 29"/>
          <p:cNvSpPr>
            <a:spLocks noGrp="1"/>
          </p:cNvSpPr>
          <p:nvPr>
            <p:ph type="body" sz="quarter" idx="25" hasCustomPrompt="1"/>
          </p:nvPr>
        </p:nvSpPr>
        <p:spPr>
          <a:xfrm>
            <a:off x="9240329" y="479280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354775" y="1686031"/>
            <a:ext cx="2596897" cy="2596896"/>
          </a:xfrm>
          <a:prstGeom prst="ellipse">
            <a:avLst/>
          </a:prstGeom>
          <a:solidFill>
            <a:schemeClr val="accent1"/>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smtClean="0"/>
              <a:t></a:t>
            </a:r>
            <a:endParaRPr lang="en-US"/>
          </a:p>
        </p:txBody>
      </p:sp>
      <p:sp>
        <p:nvSpPr>
          <p:cNvPr id="42" name="Text Placeholder 7"/>
          <p:cNvSpPr>
            <a:spLocks noGrp="1"/>
          </p:cNvSpPr>
          <p:nvPr>
            <p:ph type="body" sz="quarter" idx="27" hasCustomPrompt="1"/>
          </p:nvPr>
        </p:nvSpPr>
        <p:spPr>
          <a:xfrm>
            <a:off x="3313466" y="1686031"/>
            <a:ext cx="2596897" cy="2596896"/>
          </a:xfrm>
          <a:prstGeom prst="ellipse">
            <a:avLst/>
          </a:prstGeom>
          <a:solidFill>
            <a:schemeClr val="accent2"/>
          </a:solidFill>
        </p:spPr>
        <p:txBody>
          <a:bodyPr vert="horz" lIns="91440" tIns="45720" rIns="91440" bIns="45720" rtlCol="0" anchor="ctr">
            <a:normAutofit/>
          </a:bodyPr>
          <a:lstStyle>
            <a:lvl1pPr marL="0" indent="0" algn="ctr">
              <a:buNone/>
              <a:defRPr lang="en-US" sz="10000">
                <a:solidFill>
                  <a:schemeClr val="bg1"/>
                </a:solidFill>
                <a:latin typeface="FontAwesome" pitchFamily="2" charset="0"/>
              </a:defRPr>
            </a:lvl1pPr>
          </a:lstStyle>
          <a:p>
            <a:pPr lvl="0"/>
            <a:r>
              <a:rPr lang="en-US" smtClean="0"/>
              <a:t></a:t>
            </a:r>
            <a:endParaRPr lang="en-US"/>
          </a:p>
        </p:txBody>
      </p:sp>
      <p:sp>
        <p:nvSpPr>
          <p:cNvPr id="43" name="Text Placeholder 7"/>
          <p:cNvSpPr>
            <a:spLocks noGrp="1"/>
          </p:cNvSpPr>
          <p:nvPr>
            <p:ph type="body" sz="quarter" idx="28" hasCustomPrompt="1"/>
          </p:nvPr>
        </p:nvSpPr>
        <p:spPr>
          <a:xfrm>
            <a:off x="6280058" y="1686031"/>
            <a:ext cx="2596897" cy="2596896"/>
          </a:xfrm>
          <a:prstGeom prst="ellipse">
            <a:avLst/>
          </a:prstGeom>
          <a:solidFill>
            <a:schemeClr val="accent3"/>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smtClean="0"/>
              <a:t></a:t>
            </a:r>
            <a:endParaRPr lang="en-US"/>
          </a:p>
        </p:txBody>
      </p:sp>
      <p:sp>
        <p:nvSpPr>
          <p:cNvPr id="44" name="Text Placeholder 7"/>
          <p:cNvSpPr>
            <a:spLocks noGrp="1"/>
          </p:cNvSpPr>
          <p:nvPr>
            <p:ph type="body" sz="quarter" idx="29" hasCustomPrompt="1"/>
          </p:nvPr>
        </p:nvSpPr>
        <p:spPr>
          <a:xfrm>
            <a:off x="9246648" y="1686031"/>
            <a:ext cx="2596897" cy="2596896"/>
          </a:xfrm>
          <a:prstGeom prst="ellipse">
            <a:avLst/>
          </a:prstGeom>
          <a:solidFill>
            <a:schemeClr val="accent4"/>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smtClean="0"/>
              <a:t></a:t>
            </a:r>
            <a:endParaRPr lang="en-US"/>
          </a:p>
        </p:txBody>
      </p:sp>
      <p:grpSp>
        <p:nvGrpSpPr>
          <p:cNvPr id="51" name="Group 50"/>
          <p:cNvGrpSpPr/>
          <p:nvPr userDrawn="1"/>
        </p:nvGrpSpPr>
        <p:grpSpPr>
          <a:xfrm>
            <a:off x="1" y="6766560"/>
            <a:ext cx="12192000" cy="91440"/>
            <a:chOff x="0" y="4480421"/>
            <a:chExt cx="12192000" cy="91440"/>
          </a:xfrm>
        </p:grpSpPr>
        <p:sp>
          <p:nvSpPr>
            <p:cNvPr id="52" name="Rectangle 5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685211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0" name="Text Placeholder 29"/>
          <p:cNvSpPr>
            <a:spLocks noGrp="1"/>
          </p:cNvSpPr>
          <p:nvPr>
            <p:ph type="body" sz="quarter" idx="18" hasCustomPrompt="1"/>
          </p:nvPr>
        </p:nvSpPr>
        <p:spPr>
          <a:xfrm>
            <a:off x="1441704" y="4318989"/>
            <a:ext cx="2596897" cy="431800"/>
          </a:xfrm>
        </p:spPr>
        <p:txBody>
          <a:bodyPr anchor="ctr">
            <a:normAutofit/>
          </a:bodyPr>
          <a:lstStyle>
            <a:lvl1pPr marL="0" indent="0" algn="ctr">
              <a:buNone/>
              <a:defRPr sz="2200" cap="all" baseline="0">
                <a:solidFill>
                  <a:srgbClr val="324D5E"/>
                </a:solidFill>
              </a:defRPr>
            </a:lvl1pPr>
          </a:lstStyle>
          <a:p>
            <a:pPr lvl="0"/>
            <a:r>
              <a:rPr lang="en-US" smtClean="0"/>
              <a:t>Title Here</a:t>
            </a:r>
            <a:endParaRPr lang="en-US"/>
          </a:p>
        </p:txBody>
      </p:sp>
      <p:sp>
        <p:nvSpPr>
          <p:cNvPr id="32" name="Text Placeholder 29"/>
          <p:cNvSpPr>
            <a:spLocks noGrp="1"/>
          </p:cNvSpPr>
          <p:nvPr>
            <p:ph type="body" sz="quarter" idx="19" hasCustomPrompt="1"/>
          </p:nvPr>
        </p:nvSpPr>
        <p:spPr>
          <a:xfrm>
            <a:off x="4797554" y="4318989"/>
            <a:ext cx="2596897"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cap="all" baseline="0">
                <a:solidFill>
                  <a:srgbClr val="324D5E"/>
                </a:solidFill>
              </a:defRPr>
            </a:lvl1pPr>
          </a:lstStyle>
          <a:p>
            <a:pPr lvl="0"/>
            <a:r>
              <a:rPr lang="en-US" smtClean="0"/>
              <a:t>Title Here</a:t>
            </a:r>
            <a:endParaRPr lang="en-US"/>
          </a:p>
        </p:txBody>
      </p:sp>
      <p:sp>
        <p:nvSpPr>
          <p:cNvPr id="33" name="Text Placeholder 29"/>
          <p:cNvSpPr>
            <a:spLocks noGrp="1"/>
          </p:cNvSpPr>
          <p:nvPr>
            <p:ph type="body" sz="quarter" idx="20" hasCustomPrompt="1"/>
          </p:nvPr>
        </p:nvSpPr>
        <p:spPr>
          <a:xfrm>
            <a:off x="8147083" y="4318989"/>
            <a:ext cx="2596897" cy="431800"/>
          </a:xfrm>
        </p:spPr>
        <p:txBody>
          <a:bodyPr anchor="ctr">
            <a:normAutofit/>
          </a:bodyPr>
          <a:lstStyle>
            <a:lvl1pPr marL="0" indent="0" algn="ctr">
              <a:buNone/>
              <a:defRPr sz="2200" cap="all"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441704" y="479280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6" name="Text Placeholder 29"/>
          <p:cNvSpPr>
            <a:spLocks noGrp="1"/>
          </p:cNvSpPr>
          <p:nvPr>
            <p:ph type="body" sz="quarter" idx="23" hasCustomPrompt="1"/>
          </p:nvPr>
        </p:nvSpPr>
        <p:spPr>
          <a:xfrm>
            <a:off x="4797554" y="479280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7" name="Text Placeholder 29"/>
          <p:cNvSpPr>
            <a:spLocks noGrp="1"/>
          </p:cNvSpPr>
          <p:nvPr>
            <p:ph type="body" sz="quarter" idx="24" hasCustomPrompt="1"/>
          </p:nvPr>
        </p:nvSpPr>
        <p:spPr>
          <a:xfrm>
            <a:off x="8147083" y="479280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1441704" y="1686031"/>
            <a:ext cx="2596897" cy="2596896"/>
          </a:xfrm>
          <a:prstGeom prst="ellipse">
            <a:avLst/>
          </a:prstGeom>
          <a:solidFill>
            <a:schemeClr val="accent1"/>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smtClean="0"/>
              <a:t></a:t>
            </a:r>
            <a:endParaRPr lang="en-US"/>
          </a:p>
        </p:txBody>
      </p:sp>
      <p:sp>
        <p:nvSpPr>
          <p:cNvPr id="42" name="Text Placeholder 7"/>
          <p:cNvSpPr>
            <a:spLocks noGrp="1"/>
          </p:cNvSpPr>
          <p:nvPr>
            <p:ph type="body" sz="quarter" idx="27" hasCustomPrompt="1"/>
          </p:nvPr>
        </p:nvSpPr>
        <p:spPr>
          <a:xfrm>
            <a:off x="4794393" y="1686031"/>
            <a:ext cx="2596897" cy="2596896"/>
          </a:xfrm>
          <a:prstGeom prst="ellipse">
            <a:avLst/>
          </a:prstGeom>
          <a:solidFill>
            <a:schemeClr val="accent2"/>
          </a:solidFill>
        </p:spPr>
        <p:txBody>
          <a:bodyPr vert="horz" lIns="91440" tIns="45720" rIns="91440" bIns="45720" rtlCol="0" anchor="ctr">
            <a:normAutofit/>
          </a:bodyPr>
          <a:lstStyle>
            <a:lvl1pPr marL="0" indent="0" algn="ctr">
              <a:buNone/>
              <a:defRPr lang="en-US" sz="10000">
                <a:solidFill>
                  <a:schemeClr val="bg1"/>
                </a:solidFill>
                <a:latin typeface="FontAwesome" pitchFamily="2" charset="0"/>
              </a:defRPr>
            </a:lvl1pPr>
          </a:lstStyle>
          <a:p>
            <a:pPr lvl="0"/>
            <a:r>
              <a:rPr lang="en-US" smtClean="0"/>
              <a:t></a:t>
            </a:r>
            <a:endParaRPr lang="en-US"/>
          </a:p>
        </p:txBody>
      </p:sp>
      <p:sp>
        <p:nvSpPr>
          <p:cNvPr id="43" name="Text Placeholder 7"/>
          <p:cNvSpPr>
            <a:spLocks noGrp="1"/>
          </p:cNvSpPr>
          <p:nvPr>
            <p:ph type="body" sz="quarter" idx="28" hasCustomPrompt="1"/>
          </p:nvPr>
        </p:nvSpPr>
        <p:spPr>
          <a:xfrm>
            <a:off x="8148663" y="1686031"/>
            <a:ext cx="2596897" cy="2596896"/>
          </a:xfrm>
          <a:prstGeom prst="ellipse">
            <a:avLst/>
          </a:prstGeom>
          <a:solidFill>
            <a:schemeClr val="accent3"/>
          </a:solidFill>
        </p:spPr>
        <p:txBody>
          <a:bodyPr vert="horz" lIns="91440" tIns="45720" rIns="91440" bIns="45720" rtlCol="0" anchor="ctr">
            <a:normAutofit/>
          </a:bodyPr>
          <a:lstStyle>
            <a:lvl1pPr marL="0" indent="0" algn="ctr">
              <a:buNone/>
              <a:defRPr lang="en-US" sz="10000">
                <a:latin typeface="FontAwesome" pitchFamily="2" charset="0"/>
              </a:defRPr>
            </a:lvl1pPr>
          </a:lstStyle>
          <a:p>
            <a:pPr lvl="0"/>
            <a:r>
              <a:rPr lang="en-US" smtClean="0"/>
              <a:t></a:t>
            </a:r>
            <a:endParaRPr lang="en-US"/>
          </a:p>
        </p:txBody>
      </p:sp>
      <p:grpSp>
        <p:nvGrpSpPr>
          <p:cNvPr id="22" name="Group 21"/>
          <p:cNvGrpSpPr/>
          <p:nvPr userDrawn="1"/>
        </p:nvGrpSpPr>
        <p:grpSpPr>
          <a:xfrm>
            <a:off x="1" y="6766560"/>
            <a:ext cx="12192000" cy="91440"/>
            <a:chOff x="0" y="4480421"/>
            <a:chExt cx="12192000" cy="91440"/>
          </a:xfrm>
        </p:grpSpPr>
        <p:sp>
          <p:nvSpPr>
            <p:cNvPr id="23" name="Rectangle 2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8882774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x3 icon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0" name="Text Placeholder 29"/>
          <p:cNvSpPr>
            <a:spLocks noGrp="1"/>
          </p:cNvSpPr>
          <p:nvPr>
            <p:ph type="body" sz="quarter" idx="18" hasCustomPrompt="1"/>
          </p:nvPr>
        </p:nvSpPr>
        <p:spPr>
          <a:xfrm>
            <a:off x="1336343" y="1942317"/>
            <a:ext cx="2596897"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336343" y="237411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482601" y="1716546"/>
            <a:ext cx="796671" cy="796671"/>
          </a:xfrm>
          <a:prstGeom prst="ellipse">
            <a:avLst/>
          </a:prstGeom>
          <a:solidFill>
            <a:schemeClr val="tx2"/>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7" hasCustomPrompt="1"/>
          </p:nvPr>
        </p:nvSpPr>
        <p:spPr>
          <a:xfrm>
            <a:off x="1336343" y="4299402"/>
            <a:ext cx="2596897"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26" name="Text Placeholder 29"/>
          <p:cNvSpPr>
            <a:spLocks noGrp="1"/>
          </p:cNvSpPr>
          <p:nvPr>
            <p:ph type="body" sz="quarter" idx="28" hasCustomPrompt="1"/>
          </p:nvPr>
        </p:nvSpPr>
        <p:spPr>
          <a:xfrm>
            <a:off x="1336343" y="4731204"/>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27" name="Text Placeholder 7"/>
          <p:cNvSpPr>
            <a:spLocks noGrp="1"/>
          </p:cNvSpPr>
          <p:nvPr>
            <p:ph type="body" sz="quarter" idx="29" hasCustomPrompt="1"/>
          </p:nvPr>
        </p:nvSpPr>
        <p:spPr>
          <a:xfrm>
            <a:off x="482601" y="4073631"/>
            <a:ext cx="796671" cy="796671"/>
          </a:xfrm>
          <a:prstGeom prst="ellipse">
            <a:avLst/>
          </a:prstGeom>
          <a:solidFill>
            <a:schemeClr val="accent1"/>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smtClean="0"/>
              <a:t></a:t>
            </a:r>
            <a:endParaRPr lang="en-US"/>
          </a:p>
        </p:txBody>
      </p:sp>
      <p:sp>
        <p:nvSpPr>
          <p:cNvPr id="28" name="Text Placeholder 29"/>
          <p:cNvSpPr>
            <a:spLocks noGrp="1"/>
          </p:cNvSpPr>
          <p:nvPr>
            <p:ph type="body" sz="quarter" idx="30" hasCustomPrompt="1"/>
          </p:nvPr>
        </p:nvSpPr>
        <p:spPr>
          <a:xfrm>
            <a:off x="5172822" y="1942317"/>
            <a:ext cx="2596897"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29" name="Text Placeholder 29"/>
          <p:cNvSpPr>
            <a:spLocks noGrp="1"/>
          </p:cNvSpPr>
          <p:nvPr>
            <p:ph type="body" sz="quarter" idx="31" hasCustomPrompt="1"/>
          </p:nvPr>
        </p:nvSpPr>
        <p:spPr>
          <a:xfrm>
            <a:off x="5172822" y="237411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4" name="Text Placeholder 7"/>
          <p:cNvSpPr>
            <a:spLocks noGrp="1"/>
          </p:cNvSpPr>
          <p:nvPr>
            <p:ph type="body" sz="quarter" idx="32" hasCustomPrompt="1"/>
          </p:nvPr>
        </p:nvSpPr>
        <p:spPr>
          <a:xfrm>
            <a:off x="4319081" y="1716546"/>
            <a:ext cx="796671" cy="796671"/>
          </a:xfrm>
          <a:prstGeom prst="ellipse">
            <a:avLst/>
          </a:prstGeom>
          <a:solidFill>
            <a:schemeClr val="accent3"/>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smtClean="0"/>
              <a:t></a:t>
            </a:r>
            <a:endParaRPr lang="en-US"/>
          </a:p>
        </p:txBody>
      </p:sp>
      <p:sp>
        <p:nvSpPr>
          <p:cNvPr id="38" name="Text Placeholder 29"/>
          <p:cNvSpPr>
            <a:spLocks noGrp="1"/>
          </p:cNvSpPr>
          <p:nvPr>
            <p:ph type="body" sz="quarter" idx="33" hasCustomPrompt="1"/>
          </p:nvPr>
        </p:nvSpPr>
        <p:spPr>
          <a:xfrm>
            <a:off x="5172822" y="4299402"/>
            <a:ext cx="2596897"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39" name="Text Placeholder 29"/>
          <p:cNvSpPr>
            <a:spLocks noGrp="1"/>
          </p:cNvSpPr>
          <p:nvPr>
            <p:ph type="body" sz="quarter" idx="34" hasCustomPrompt="1"/>
          </p:nvPr>
        </p:nvSpPr>
        <p:spPr>
          <a:xfrm>
            <a:off x="5172822" y="4731204"/>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40" name="Text Placeholder 7"/>
          <p:cNvSpPr>
            <a:spLocks noGrp="1"/>
          </p:cNvSpPr>
          <p:nvPr>
            <p:ph type="body" sz="quarter" idx="35" hasCustomPrompt="1"/>
          </p:nvPr>
        </p:nvSpPr>
        <p:spPr>
          <a:xfrm>
            <a:off x="4319081" y="4073631"/>
            <a:ext cx="796671" cy="796671"/>
          </a:xfrm>
          <a:prstGeom prst="ellipse">
            <a:avLst/>
          </a:prstGeom>
          <a:solidFill>
            <a:schemeClr val="accent4"/>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smtClean="0"/>
              <a:t></a:t>
            </a:r>
            <a:endParaRPr lang="en-US"/>
          </a:p>
        </p:txBody>
      </p:sp>
      <p:sp>
        <p:nvSpPr>
          <p:cNvPr id="41" name="Text Placeholder 29"/>
          <p:cNvSpPr>
            <a:spLocks noGrp="1"/>
          </p:cNvSpPr>
          <p:nvPr>
            <p:ph type="body" sz="quarter" idx="36" hasCustomPrompt="1"/>
          </p:nvPr>
        </p:nvSpPr>
        <p:spPr>
          <a:xfrm>
            <a:off x="9112504" y="1942317"/>
            <a:ext cx="2596897"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44" name="Text Placeholder 29"/>
          <p:cNvSpPr>
            <a:spLocks noGrp="1"/>
          </p:cNvSpPr>
          <p:nvPr>
            <p:ph type="body" sz="quarter" idx="37" hasCustomPrompt="1"/>
          </p:nvPr>
        </p:nvSpPr>
        <p:spPr>
          <a:xfrm>
            <a:off x="9112504" y="2374119"/>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51" name="Text Placeholder 7"/>
          <p:cNvSpPr>
            <a:spLocks noGrp="1"/>
          </p:cNvSpPr>
          <p:nvPr>
            <p:ph type="body" sz="quarter" idx="38" hasCustomPrompt="1"/>
          </p:nvPr>
        </p:nvSpPr>
        <p:spPr>
          <a:xfrm>
            <a:off x="8258764" y="1716546"/>
            <a:ext cx="796671" cy="796671"/>
          </a:xfrm>
          <a:prstGeom prst="ellipse">
            <a:avLst/>
          </a:prstGeom>
          <a:solidFill>
            <a:schemeClr val="accent5"/>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sp>
        <p:nvSpPr>
          <p:cNvPr id="52" name="Text Placeholder 29"/>
          <p:cNvSpPr>
            <a:spLocks noGrp="1"/>
          </p:cNvSpPr>
          <p:nvPr>
            <p:ph type="body" sz="quarter" idx="39" hasCustomPrompt="1"/>
          </p:nvPr>
        </p:nvSpPr>
        <p:spPr>
          <a:xfrm>
            <a:off x="9112504" y="4299402"/>
            <a:ext cx="2596897"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53" name="Text Placeholder 29"/>
          <p:cNvSpPr>
            <a:spLocks noGrp="1"/>
          </p:cNvSpPr>
          <p:nvPr>
            <p:ph type="body" sz="quarter" idx="40" hasCustomPrompt="1"/>
          </p:nvPr>
        </p:nvSpPr>
        <p:spPr>
          <a:xfrm>
            <a:off x="9112504" y="4731204"/>
            <a:ext cx="2596897"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54" name="Text Placeholder 7"/>
          <p:cNvSpPr>
            <a:spLocks noGrp="1"/>
          </p:cNvSpPr>
          <p:nvPr>
            <p:ph type="body" sz="quarter" idx="41" hasCustomPrompt="1"/>
          </p:nvPr>
        </p:nvSpPr>
        <p:spPr>
          <a:xfrm>
            <a:off x="8258764" y="4073631"/>
            <a:ext cx="796671" cy="796671"/>
          </a:xfrm>
          <a:prstGeom prst="ellipse">
            <a:avLst/>
          </a:prstGeom>
          <a:solidFill>
            <a:schemeClr val="accent6"/>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grpSp>
        <p:nvGrpSpPr>
          <p:cNvPr id="55" name="Group 54"/>
          <p:cNvGrpSpPr/>
          <p:nvPr userDrawn="1"/>
        </p:nvGrpSpPr>
        <p:grpSpPr>
          <a:xfrm>
            <a:off x="1" y="6766560"/>
            <a:ext cx="12192000" cy="91440"/>
            <a:chOff x="0" y="4480421"/>
            <a:chExt cx="12192000" cy="91440"/>
          </a:xfrm>
        </p:grpSpPr>
        <p:sp>
          <p:nvSpPr>
            <p:cNvPr id="56" name="Rectangle 5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7621798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x2 icon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0" name="Text Placeholder 29"/>
          <p:cNvSpPr>
            <a:spLocks noGrp="1"/>
          </p:cNvSpPr>
          <p:nvPr>
            <p:ph type="body" sz="quarter" idx="18" hasCustomPrompt="1"/>
          </p:nvPr>
        </p:nvSpPr>
        <p:spPr>
          <a:xfrm>
            <a:off x="1336344" y="1942317"/>
            <a:ext cx="4297681" cy="431800"/>
          </a:xfrm>
        </p:spPr>
        <p:txBody>
          <a:bodyPr anchor="ctr">
            <a:normAutofit/>
          </a:bodyPr>
          <a:lstStyle>
            <a:lvl1pPr marL="0" indent="0" algn="l">
              <a:buNone/>
              <a:defRPr sz="2400" b="1" cap="none"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336344" y="2374119"/>
            <a:ext cx="4297681"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482601" y="1716546"/>
            <a:ext cx="796671" cy="796671"/>
          </a:xfrm>
          <a:prstGeom prst="ellipse">
            <a:avLst/>
          </a:prstGeom>
          <a:solidFill>
            <a:schemeClr val="tx2"/>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7" hasCustomPrompt="1"/>
          </p:nvPr>
        </p:nvSpPr>
        <p:spPr>
          <a:xfrm>
            <a:off x="1336344" y="4299402"/>
            <a:ext cx="4297681" cy="431800"/>
          </a:xfrm>
        </p:spPr>
        <p:txBody>
          <a:bodyPr anchor="ctr">
            <a:normAutofit/>
          </a:bodyPr>
          <a:lstStyle>
            <a:lvl1pPr marL="0" indent="0" algn="l">
              <a:buNone/>
              <a:defRPr sz="2400" b="1" cap="none" baseline="0">
                <a:solidFill>
                  <a:srgbClr val="324D5E"/>
                </a:solidFill>
              </a:defRPr>
            </a:lvl1pPr>
          </a:lstStyle>
          <a:p>
            <a:pPr lvl="0"/>
            <a:r>
              <a:rPr lang="en-US" smtClean="0"/>
              <a:t>Title Here</a:t>
            </a:r>
            <a:endParaRPr lang="en-US"/>
          </a:p>
        </p:txBody>
      </p:sp>
      <p:sp>
        <p:nvSpPr>
          <p:cNvPr id="26" name="Text Placeholder 29"/>
          <p:cNvSpPr>
            <a:spLocks noGrp="1"/>
          </p:cNvSpPr>
          <p:nvPr>
            <p:ph type="body" sz="quarter" idx="28" hasCustomPrompt="1"/>
          </p:nvPr>
        </p:nvSpPr>
        <p:spPr>
          <a:xfrm>
            <a:off x="1336344" y="4731204"/>
            <a:ext cx="4297681"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27" name="Text Placeholder 7"/>
          <p:cNvSpPr>
            <a:spLocks noGrp="1"/>
          </p:cNvSpPr>
          <p:nvPr>
            <p:ph type="body" sz="quarter" idx="29" hasCustomPrompt="1"/>
          </p:nvPr>
        </p:nvSpPr>
        <p:spPr>
          <a:xfrm>
            <a:off x="482601" y="4073631"/>
            <a:ext cx="796671" cy="796671"/>
          </a:xfrm>
          <a:prstGeom prst="ellipse">
            <a:avLst/>
          </a:prstGeom>
          <a:solidFill>
            <a:schemeClr val="accent1"/>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smtClean="0"/>
              <a:t></a:t>
            </a:r>
            <a:endParaRPr lang="en-US"/>
          </a:p>
        </p:txBody>
      </p:sp>
      <p:sp>
        <p:nvSpPr>
          <p:cNvPr id="41" name="Text Placeholder 29"/>
          <p:cNvSpPr>
            <a:spLocks noGrp="1"/>
          </p:cNvSpPr>
          <p:nvPr>
            <p:ph type="body" sz="quarter" idx="36" hasCustomPrompt="1"/>
          </p:nvPr>
        </p:nvSpPr>
        <p:spPr>
          <a:xfrm>
            <a:off x="7411721" y="1942317"/>
            <a:ext cx="4297681" cy="431800"/>
          </a:xfrm>
        </p:spPr>
        <p:txBody>
          <a:bodyPr anchor="ctr">
            <a:normAutofit/>
          </a:bodyPr>
          <a:lstStyle>
            <a:lvl1pPr marL="0" indent="0" algn="l">
              <a:buNone/>
              <a:defRPr sz="2400" b="1" cap="none" baseline="0">
                <a:solidFill>
                  <a:srgbClr val="324D5E"/>
                </a:solidFill>
              </a:defRPr>
            </a:lvl1pPr>
          </a:lstStyle>
          <a:p>
            <a:pPr lvl="0"/>
            <a:r>
              <a:rPr lang="en-US" smtClean="0"/>
              <a:t>Title Here</a:t>
            </a:r>
            <a:endParaRPr lang="en-US"/>
          </a:p>
        </p:txBody>
      </p:sp>
      <p:sp>
        <p:nvSpPr>
          <p:cNvPr id="44" name="Text Placeholder 29"/>
          <p:cNvSpPr>
            <a:spLocks noGrp="1"/>
          </p:cNvSpPr>
          <p:nvPr>
            <p:ph type="body" sz="quarter" idx="37" hasCustomPrompt="1"/>
          </p:nvPr>
        </p:nvSpPr>
        <p:spPr>
          <a:xfrm>
            <a:off x="7411721" y="2374119"/>
            <a:ext cx="4297681"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51" name="Text Placeholder 7"/>
          <p:cNvSpPr>
            <a:spLocks noGrp="1"/>
          </p:cNvSpPr>
          <p:nvPr>
            <p:ph type="body" sz="quarter" idx="38" hasCustomPrompt="1"/>
          </p:nvPr>
        </p:nvSpPr>
        <p:spPr>
          <a:xfrm>
            <a:off x="6557980" y="1716546"/>
            <a:ext cx="796671" cy="796671"/>
          </a:xfrm>
          <a:prstGeom prst="ellipse">
            <a:avLst/>
          </a:prstGeom>
          <a:solidFill>
            <a:schemeClr val="accent5"/>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sp>
        <p:nvSpPr>
          <p:cNvPr id="52" name="Text Placeholder 29"/>
          <p:cNvSpPr>
            <a:spLocks noGrp="1"/>
          </p:cNvSpPr>
          <p:nvPr>
            <p:ph type="body" sz="quarter" idx="39" hasCustomPrompt="1"/>
          </p:nvPr>
        </p:nvSpPr>
        <p:spPr>
          <a:xfrm>
            <a:off x="7411721" y="4299402"/>
            <a:ext cx="4297681" cy="431800"/>
          </a:xfrm>
        </p:spPr>
        <p:txBody>
          <a:bodyPr anchor="ctr">
            <a:normAutofit/>
          </a:bodyPr>
          <a:lstStyle>
            <a:lvl1pPr marL="0" indent="0" algn="l">
              <a:buNone/>
              <a:defRPr sz="2400" b="1" cap="none" baseline="0">
                <a:solidFill>
                  <a:srgbClr val="324D5E"/>
                </a:solidFill>
              </a:defRPr>
            </a:lvl1pPr>
          </a:lstStyle>
          <a:p>
            <a:pPr lvl="0"/>
            <a:r>
              <a:rPr lang="en-US" smtClean="0"/>
              <a:t>Title Here</a:t>
            </a:r>
            <a:endParaRPr lang="en-US"/>
          </a:p>
        </p:txBody>
      </p:sp>
      <p:sp>
        <p:nvSpPr>
          <p:cNvPr id="53" name="Text Placeholder 29"/>
          <p:cNvSpPr>
            <a:spLocks noGrp="1"/>
          </p:cNvSpPr>
          <p:nvPr>
            <p:ph type="body" sz="quarter" idx="40" hasCustomPrompt="1"/>
          </p:nvPr>
        </p:nvSpPr>
        <p:spPr>
          <a:xfrm>
            <a:off x="7411721" y="4731204"/>
            <a:ext cx="4297681" cy="1226993"/>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54" name="Text Placeholder 7"/>
          <p:cNvSpPr>
            <a:spLocks noGrp="1"/>
          </p:cNvSpPr>
          <p:nvPr>
            <p:ph type="body" sz="quarter" idx="41" hasCustomPrompt="1"/>
          </p:nvPr>
        </p:nvSpPr>
        <p:spPr>
          <a:xfrm>
            <a:off x="6557980" y="4073631"/>
            <a:ext cx="796671" cy="796671"/>
          </a:xfrm>
          <a:prstGeom prst="ellipse">
            <a:avLst/>
          </a:prstGeom>
          <a:solidFill>
            <a:schemeClr val="accent6"/>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grpSp>
        <p:nvGrpSpPr>
          <p:cNvPr id="32" name="Group 31"/>
          <p:cNvGrpSpPr/>
          <p:nvPr userDrawn="1"/>
        </p:nvGrpSpPr>
        <p:grpSpPr>
          <a:xfrm>
            <a:off x="1"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6562752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x2 icons and intro">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0" name="Text Placeholder 29"/>
          <p:cNvSpPr>
            <a:spLocks noGrp="1"/>
          </p:cNvSpPr>
          <p:nvPr>
            <p:ph type="body" sz="quarter" idx="18" hasCustomPrompt="1"/>
          </p:nvPr>
        </p:nvSpPr>
        <p:spPr>
          <a:xfrm>
            <a:off x="1336344" y="2762445"/>
            <a:ext cx="4297681"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336344" y="3194246"/>
            <a:ext cx="4297681" cy="1110984"/>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482601" y="2536674"/>
            <a:ext cx="796671" cy="796671"/>
          </a:xfrm>
          <a:prstGeom prst="ellipse">
            <a:avLst/>
          </a:prstGeom>
          <a:solidFill>
            <a:schemeClr val="tx2"/>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7" hasCustomPrompt="1"/>
          </p:nvPr>
        </p:nvSpPr>
        <p:spPr>
          <a:xfrm>
            <a:off x="1336344" y="4669224"/>
            <a:ext cx="4297681"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26" name="Text Placeholder 29"/>
          <p:cNvSpPr>
            <a:spLocks noGrp="1"/>
          </p:cNvSpPr>
          <p:nvPr>
            <p:ph type="body" sz="quarter" idx="28" hasCustomPrompt="1"/>
          </p:nvPr>
        </p:nvSpPr>
        <p:spPr>
          <a:xfrm>
            <a:off x="1336344" y="5101025"/>
            <a:ext cx="4297681" cy="1110984"/>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27" name="Text Placeholder 7"/>
          <p:cNvSpPr>
            <a:spLocks noGrp="1"/>
          </p:cNvSpPr>
          <p:nvPr>
            <p:ph type="body" sz="quarter" idx="29" hasCustomPrompt="1"/>
          </p:nvPr>
        </p:nvSpPr>
        <p:spPr>
          <a:xfrm>
            <a:off x="482601" y="4443453"/>
            <a:ext cx="796671" cy="796671"/>
          </a:xfrm>
          <a:prstGeom prst="ellipse">
            <a:avLst/>
          </a:prstGeom>
          <a:solidFill>
            <a:schemeClr val="accent1"/>
          </a:solidFill>
        </p:spPr>
        <p:txBody>
          <a:bodyPr vert="horz" lIns="91440" tIns="45720" rIns="91440" bIns="45720" rtlCol="0" anchor="ctr">
            <a:normAutofit/>
          </a:bodyPr>
          <a:lstStyle>
            <a:lvl1pPr marL="0" indent="0" algn="ctr">
              <a:buNone/>
              <a:defRPr lang="en-US" sz="3000">
                <a:latin typeface="FontAwesome" pitchFamily="2" charset="0"/>
              </a:defRPr>
            </a:lvl1pPr>
          </a:lstStyle>
          <a:p>
            <a:pPr lvl="0"/>
            <a:r>
              <a:rPr lang="en-US" smtClean="0"/>
              <a:t></a:t>
            </a:r>
            <a:endParaRPr lang="en-US"/>
          </a:p>
        </p:txBody>
      </p:sp>
      <p:sp>
        <p:nvSpPr>
          <p:cNvPr id="41" name="Text Placeholder 29"/>
          <p:cNvSpPr>
            <a:spLocks noGrp="1"/>
          </p:cNvSpPr>
          <p:nvPr>
            <p:ph type="body" sz="quarter" idx="36" hasCustomPrompt="1"/>
          </p:nvPr>
        </p:nvSpPr>
        <p:spPr>
          <a:xfrm>
            <a:off x="7411721" y="2762445"/>
            <a:ext cx="4297681"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44" name="Text Placeholder 29"/>
          <p:cNvSpPr>
            <a:spLocks noGrp="1"/>
          </p:cNvSpPr>
          <p:nvPr>
            <p:ph type="body" sz="quarter" idx="37" hasCustomPrompt="1"/>
          </p:nvPr>
        </p:nvSpPr>
        <p:spPr>
          <a:xfrm>
            <a:off x="7411721" y="3194246"/>
            <a:ext cx="4297681" cy="1110984"/>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51" name="Text Placeholder 7"/>
          <p:cNvSpPr>
            <a:spLocks noGrp="1"/>
          </p:cNvSpPr>
          <p:nvPr>
            <p:ph type="body" sz="quarter" idx="38" hasCustomPrompt="1"/>
          </p:nvPr>
        </p:nvSpPr>
        <p:spPr>
          <a:xfrm>
            <a:off x="6557980" y="2536674"/>
            <a:ext cx="796671" cy="796671"/>
          </a:xfrm>
          <a:prstGeom prst="ellipse">
            <a:avLst/>
          </a:prstGeom>
          <a:solidFill>
            <a:schemeClr val="accent5"/>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sp>
        <p:nvSpPr>
          <p:cNvPr id="52" name="Text Placeholder 29"/>
          <p:cNvSpPr>
            <a:spLocks noGrp="1"/>
          </p:cNvSpPr>
          <p:nvPr>
            <p:ph type="body" sz="quarter" idx="39" hasCustomPrompt="1"/>
          </p:nvPr>
        </p:nvSpPr>
        <p:spPr>
          <a:xfrm>
            <a:off x="7411721" y="4669224"/>
            <a:ext cx="4297681" cy="431800"/>
          </a:xfrm>
        </p:spPr>
        <p:txBody>
          <a:bodyPr anchor="ctr">
            <a:normAutofit/>
          </a:bodyPr>
          <a:lstStyle>
            <a:lvl1pPr marL="0" indent="0" algn="l">
              <a:buNone/>
              <a:defRPr sz="2000" b="1" cap="none" baseline="0">
                <a:solidFill>
                  <a:srgbClr val="324D5E"/>
                </a:solidFill>
              </a:defRPr>
            </a:lvl1pPr>
          </a:lstStyle>
          <a:p>
            <a:pPr lvl="0"/>
            <a:r>
              <a:rPr lang="en-US" smtClean="0"/>
              <a:t>Title Here</a:t>
            </a:r>
            <a:endParaRPr lang="en-US"/>
          </a:p>
        </p:txBody>
      </p:sp>
      <p:sp>
        <p:nvSpPr>
          <p:cNvPr id="53" name="Text Placeholder 29"/>
          <p:cNvSpPr>
            <a:spLocks noGrp="1"/>
          </p:cNvSpPr>
          <p:nvPr>
            <p:ph type="body" sz="quarter" idx="40" hasCustomPrompt="1"/>
          </p:nvPr>
        </p:nvSpPr>
        <p:spPr>
          <a:xfrm>
            <a:off x="7411721" y="5101025"/>
            <a:ext cx="4297681" cy="1110984"/>
          </a:xfrm>
        </p:spPr>
        <p:txBody>
          <a:bodyPr anchor="t">
            <a:normAutofit/>
          </a:bodyPr>
          <a:lstStyle>
            <a:lvl1pPr marL="0" indent="0" algn="just">
              <a:buNone/>
              <a:defRPr sz="1800">
                <a:solidFill>
                  <a:srgbClr val="8C9CA6"/>
                </a:solidFill>
              </a:defRPr>
            </a:lvl1pPr>
          </a:lstStyle>
          <a:p>
            <a:pPr lvl="0"/>
            <a:r>
              <a:rPr lang="en-US" smtClean="0"/>
              <a:t>Short description here</a:t>
            </a:r>
            <a:endParaRPr lang="en-US"/>
          </a:p>
        </p:txBody>
      </p:sp>
      <p:sp>
        <p:nvSpPr>
          <p:cNvPr id="54" name="Text Placeholder 7"/>
          <p:cNvSpPr>
            <a:spLocks noGrp="1"/>
          </p:cNvSpPr>
          <p:nvPr>
            <p:ph type="body" sz="quarter" idx="41" hasCustomPrompt="1"/>
          </p:nvPr>
        </p:nvSpPr>
        <p:spPr>
          <a:xfrm>
            <a:off x="6557980" y="4443453"/>
            <a:ext cx="796671" cy="796671"/>
          </a:xfrm>
          <a:prstGeom prst="ellipse">
            <a:avLst/>
          </a:prstGeom>
          <a:solidFill>
            <a:schemeClr val="accent6"/>
          </a:solidFill>
        </p:spPr>
        <p:txBody>
          <a:bodyPr vert="horz" lIns="91440" tIns="45720" rIns="91440" bIns="45720" rtlCol="0" anchor="ctr">
            <a:normAutofit/>
          </a:bodyPr>
          <a:lstStyle>
            <a:lvl1pPr marL="0" indent="0" algn="ctr">
              <a:buNone/>
              <a:defRPr lang="en-US" sz="3000">
                <a:solidFill>
                  <a:schemeClr val="bg1"/>
                </a:solidFill>
                <a:latin typeface="FontAwesome" pitchFamily="2" charset="0"/>
              </a:defRPr>
            </a:lvl1pPr>
          </a:lstStyle>
          <a:p>
            <a:pPr lvl="0"/>
            <a:r>
              <a:rPr lang="en-US" smtClean="0"/>
              <a:t></a:t>
            </a:r>
            <a:endParaRPr lang="en-US"/>
          </a:p>
        </p:txBody>
      </p:sp>
      <p:sp>
        <p:nvSpPr>
          <p:cNvPr id="28" name="Text Placeholder 29"/>
          <p:cNvSpPr>
            <a:spLocks noGrp="1"/>
          </p:cNvSpPr>
          <p:nvPr>
            <p:ph type="body" sz="quarter" idx="42" hasCustomPrompt="1"/>
          </p:nvPr>
        </p:nvSpPr>
        <p:spPr>
          <a:xfrm>
            <a:off x="909472" y="1425678"/>
            <a:ext cx="10373058" cy="773698"/>
          </a:xfrm>
          <a:solidFill>
            <a:schemeClr val="tx1">
              <a:lumMod val="10000"/>
              <a:lumOff val="90000"/>
            </a:schemeClr>
          </a:solidFill>
        </p:spPr>
        <p:txBody>
          <a:bodyPr anchor="ctr">
            <a:normAutofit/>
          </a:bodyPr>
          <a:lstStyle>
            <a:lvl1pPr marL="0" indent="0" algn="ctr">
              <a:buNone/>
              <a:defRPr sz="2000">
                <a:solidFill>
                  <a:schemeClr val="tx2"/>
                </a:solidFill>
              </a:defRPr>
            </a:lvl1pPr>
          </a:lstStyle>
          <a:p>
            <a:pPr lvl="0"/>
            <a:r>
              <a:rPr lang="en-US" smtClean="0"/>
              <a:t>Short introduction text here</a:t>
            </a:r>
            <a:endParaRPr lang="en-US"/>
          </a:p>
        </p:txBody>
      </p:sp>
      <p:grpSp>
        <p:nvGrpSpPr>
          <p:cNvPr id="29" name="Group 28"/>
          <p:cNvGrpSpPr/>
          <p:nvPr userDrawn="1"/>
        </p:nvGrpSpPr>
        <p:grpSpPr>
          <a:xfrm>
            <a:off x="1" y="6766560"/>
            <a:ext cx="12192000" cy="91440"/>
            <a:chOff x="0" y="4480421"/>
            <a:chExt cx="12192000" cy="91440"/>
          </a:xfrm>
        </p:grpSpPr>
        <p:sp>
          <p:nvSpPr>
            <p:cNvPr id="32" name="Rectangle 3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3339905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tures #1">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54775" y="2301982"/>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80" y="2301981"/>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4257781"/>
            <a:ext cx="2596897"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8" y="4257780"/>
            <a:ext cx="2596897"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4391239"/>
            <a:ext cx="2596897" cy="431800"/>
          </a:xfrm>
        </p:spPr>
        <p:txBody>
          <a:bodyPr anchor="ctr">
            <a:normAutofit/>
          </a:bodyPr>
          <a:lstStyle>
            <a:lvl1pPr marL="0" indent="0" algn="ctr">
              <a:buNone/>
              <a:defRPr sz="2200">
                <a:solidFill>
                  <a:srgbClr val="324D5E"/>
                </a:solidFill>
              </a:defRPr>
            </a:lvl1pPr>
          </a:lstStyle>
          <a:p>
            <a:pPr lvl="0"/>
            <a:r>
              <a:rPr lang="en-US" smtClean="0"/>
              <a:t>Project Name Here</a:t>
            </a:r>
            <a:endParaRPr lang="en-US"/>
          </a:p>
        </p:txBody>
      </p:sp>
      <p:sp>
        <p:nvSpPr>
          <p:cNvPr id="33" name="Text Placeholder 29"/>
          <p:cNvSpPr>
            <a:spLocks noGrp="1"/>
          </p:cNvSpPr>
          <p:nvPr>
            <p:ph type="body" sz="quarter" idx="20" hasCustomPrompt="1"/>
          </p:nvPr>
        </p:nvSpPr>
        <p:spPr>
          <a:xfrm>
            <a:off x="6278478" y="4391239"/>
            <a:ext cx="2596897" cy="431800"/>
          </a:xfrm>
        </p:spPr>
        <p:txBody>
          <a:bodyPr anchor="ctr">
            <a:normAutofit/>
          </a:bodyPr>
          <a:lstStyle>
            <a:lvl1pPr marL="0" indent="0" algn="ctr">
              <a:buNone/>
              <a:defRPr sz="2200">
                <a:solidFill>
                  <a:srgbClr val="324D5E"/>
                </a:solidFill>
              </a:defRPr>
            </a:lvl1pPr>
          </a:lstStyle>
          <a:p>
            <a:pPr lvl="0"/>
            <a:r>
              <a:rPr lang="en-US" smtClean="0"/>
              <a:t>Project Name Here</a:t>
            </a:r>
            <a:endParaRPr lang="en-US"/>
          </a:p>
        </p:txBody>
      </p:sp>
      <p:sp>
        <p:nvSpPr>
          <p:cNvPr id="35" name="Text Placeholder 29"/>
          <p:cNvSpPr>
            <a:spLocks noGrp="1"/>
          </p:cNvSpPr>
          <p:nvPr>
            <p:ph type="body" sz="quarter" idx="22" hasCustomPrompt="1"/>
          </p:nvPr>
        </p:nvSpPr>
        <p:spPr>
          <a:xfrm>
            <a:off x="354775" y="4788857"/>
            <a:ext cx="2596897" cy="431800"/>
          </a:xfrm>
        </p:spPr>
        <p:txBody>
          <a:bodyPr anchor="ctr">
            <a:normAutofit/>
          </a:bodyPr>
          <a:lstStyle>
            <a:lvl1pPr marL="0" indent="0" algn="ctr">
              <a:buNone/>
              <a:defRPr sz="1800" baseline="0">
                <a:solidFill>
                  <a:srgbClr val="8C9CA6"/>
                </a:solidFill>
              </a:defRPr>
            </a:lvl1pPr>
          </a:lstStyle>
          <a:p>
            <a:pPr lvl="0"/>
            <a:r>
              <a:rPr lang="en-US" smtClean="0"/>
              <a:t>Client Name Here</a:t>
            </a:r>
            <a:endParaRPr lang="en-US"/>
          </a:p>
        </p:txBody>
      </p:sp>
      <p:sp>
        <p:nvSpPr>
          <p:cNvPr id="37" name="Text Placeholder 29"/>
          <p:cNvSpPr>
            <a:spLocks noGrp="1"/>
          </p:cNvSpPr>
          <p:nvPr>
            <p:ph type="body" sz="quarter" idx="24" hasCustomPrompt="1"/>
          </p:nvPr>
        </p:nvSpPr>
        <p:spPr>
          <a:xfrm>
            <a:off x="6278478" y="4788857"/>
            <a:ext cx="2596897" cy="431800"/>
          </a:xfrm>
        </p:spPr>
        <p:txBody>
          <a:bodyPr anchor="ctr">
            <a:normAutofit/>
          </a:bodyPr>
          <a:lstStyle>
            <a:lvl1pPr marL="0" indent="0" algn="ctr">
              <a:buNone/>
              <a:defRPr sz="1800">
                <a:solidFill>
                  <a:srgbClr val="8C9CA6"/>
                </a:solidFill>
              </a:defRPr>
            </a:lvl1pPr>
          </a:lstStyle>
          <a:p>
            <a:pPr lvl="0"/>
            <a:r>
              <a:rPr lang="en-US" smtClean="0"/>
              <a:t>Client Name Here</a:t>
            </a:r>
            <a:endParaRPr lang="en-US"/>
          </a:p>
        </p:txBody>
      </p:sp>
      <p:sp>
        <p:nvSpPr>
          <p:cNvPr id="31" name="Text Placeholder 29"/>
          <p:cNvSpPr>
            <a:spLocks noGrp="1"/>
          </p:cNvSpPr>
          <p:nvPr>
            <p:ph type="body" sz="quarter" idx="27" hasCustomPrompt="1"/>
          </p:nvPr>
        </p:nvSpPr>
        <p:spPr>
          <a:xfrm>
            <a:off x="3314869" y="2301980"/>
            <a:ext cx="2596897" cy="1643527"/>
          </a:xfrm>
          <a:solidFill>
            <a:srgbClr val="F9F9F9"/>
          </a:solidFill>
        </p:spPr>
        <p:txBody>
          <a:bodyPr anchor="t">
            <a:sp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40" name="Text Placeholder 29"/>
          <p:cNvSpPr>
            <a:spLocks noGrp="1"/>
          </p:cNvSpPr>
          <p:nvPr>
            <p:ph type="body" sz="quarter" idx="29" hasCustomPrompt="1"/>
          </p:nvPr>
        </p:nvSpPr>
        <p:spPr>
          <a:xfrm>
            <a:off x="9235059" y="2301980"/>
            <a:ext cx="2596897" cy="1643527"/>
          </a:xfrm>
          <a:solidFill>
            <a:srgbClr val="F9F9F9"/>
          </a:solidFill>
        </p:spPr>
        <p:txBody>
          <a:bodyPr anchor="t">
            <a:sp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grpSp>
        <p:nvGrpSpPr>
          <p:cNvPr id="41" name="Group 40"/>
          <p:cNvGrpSpPr/>
          <p:nvPr userDrawn="1"/>
        </p:nvGrpSpPr>
        <p:grpSpPr>
          <a:xfrm>
            <a:off x="1"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119946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pictures #2">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4" name="Picture Placeholder 10"/>
          <p:cNvSpPr>
            <a:spLocks noGrp="1" noChangeAspect="1"/>
          </p:cNvSpPr>
          <p:nvPr>
            <p:ph type="pic" sz="quarter" idx="14"/>
          </p:nvPr>
        </p:nvSpPr>
        <p:spPr>
          <a:xfrm>
            <a:off x="485759" y="1901339"/>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5" name="Text Placeholder 29"/>
          <p:cNvSpPr>
            <a:spLocks noGrp="1"/>
          </p:cNvSpPr>
          <p:nvPr>
            <p:ph type="body" sz="quarter" idx="26" hasCustomPrompt="1"/>
          </p:nvPr>
        </p:nvSpPr>
        <p:spPr>
          <a:xfrm>
            <a:off x="482601" y="3959457"/>
            <a:ext cx="4684075" cy="978729"/>
          </a:xfrm>
          <a:solidFill>
            <a:srgbClr val="F9F9F9"/>
          </a:solidFill>
        </p:spPr>
        <p:txBody>
          <a:bodyPr anchor="t">
            <a:sp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6" name="Text Placeholder 29"/>
          <p:cNvSpPr>
            <a:spLocks noGrp="1"/>
          </p:cNvSpPr>
          <p:nvPr>
            <p:ph type="body" sz="quarter" idx="18" hasCustomPrompt="1"/>
          </p:nvPr>
        </p:nvSpPr>
        <p:spPr>
          <a:xfrm>
            <a:off x="2570908" y="2197854"/>
            <a:ext cx="2596897" cy="431800"/>
          </a:xfrm>
          <a:solidFill>
            <a:schemeClr val="accent4"/>
          </a:solidFill>
        </p:spPr>
        <p:txBody>
          <a:bodyPr anchor="ctr">
            <a:normAutofit/>
          </a:bodyPr>
          <a:lstStyle>
            <a:lvl1pPr marL="0" indent="0" algn="r">
              <a:buNone/>
              <a:defRPr sz="2200">
                <a:solidFill>
                  <a:schemeClr val="bg1"/>
                </a:solidFill>
              </a:defRPr>
            </a:lvl1pPr>
          </a:lstStyle>
          <a:p>
            <a:pPr lvl="0"/>
            <a:r>
              <a:rPr lang="en-US" smtClean="0"/>
              <a:t>Project Name Here</a:t>
            </a:r>
            <a:endParaRPr lang="en-US"/>
          </a:p>
        </p:txBody>
      </p:sp>
      <p:sp>
        <p:nvSpPr>
          <p:cNvPr id="27" name="Text Placeholder 29"/>
          <p:cNvSpPr>
            <a:spLocks noGrp="1"/>
          </p:cNvSpPr>
          <p:nvPr>
            <p:ph type="body" sz="quarter" idx="22" hasCustomPrompt="1"/>
          </p:nvPr>
        </p:nvSpPr>
        <p:spPr>
          <a:xfrm>
            <a:off x="2570908" y="2789478"/>
            <a:ext cx="2596897" cy="431800"/>
          </a:xfrm>
          <a:solidFill>
            <a:schemeClr val="accent1"/>
          </a:solidFill>
        </p:spPr>
        <p:txBody>
          <a:bodyPr anchor="ctr">
            <a:normAutofit/>
          </a:bodyPr>
          <a:lstStyle>
            <a:lvl1pPr marL="0" indent="0" algn="r">
              <a:buNone/>
              <a:defRPr sz="1800">
                <a:solidFill>
                  <a:schemeClr val="bg1"/>
                </a:solidFill>
              </a:defRPr>
            </a:lvl1pPr>
          </a:lstStyle>
          <a:p>
            <a:pPr lvl="0"/>
            <a:r>
              <a:rPr lang="en-US" smtClean="0"/>
              <a:t>Client Name Here</a:t>
            </a:r>
            <a:endParaRPr lang="en-US"/>
          </a:p>
        </p:txBody>
      </p:sp>
      <p:sp>
        <p:nvSpPr>
          <p:cNvPr id="29" name="Picture Placeholder 10"/>
          <p:cNvSpPr>
            <a:spLocks noGrp="1" noChangeAspect="1"/>
          </p:cNvSpPr>
          <p:nvPr>
            <p:ph type="pic" sz="quarter" idx="28"/>
          </p:nvPr>
        </p:nvSpPr>
        <p:spPr>
          <a:xfrm>
            <a:off x="7027356" y="1901337"/>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2" name="Text Placeholder 29"/>
          <p:cNvSpPr>
            <a:spLocks noGrp="1"/>
          </p:cNvSpPr>
          <p:nvPr>
            <p:ph type="body" sz="quarter" idx="29" hasCustomPrompt="1"/>
          </p:nvPr>
        </p:nvSpPr>
        <p:spPr>
          <a:xfrm>
            <a:off x="7024198" y="3959455"/>
            <a:ext cx="4684075" cy="978729"/>
          </a:xfrm>
          <a:solidFill>
            <a:srgbClr val="F9F9F9"/>
          </a:solidFill>
        </p:spPr>
        <p:txBody>
          <a:bodyPr anchor="t">
            <a:sp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4" name="Text Placeholder 29"/>
          <p:cNvSpPr>
            <a:spLocks noGrp="1"/>
          </p:cNvSpPr>
          <p:nvPr>
            <p:ph type="body" sz="quarter" idx="30" hasCustomPrompt="1"/>
          </p:nvPr>
        </p:nvSpPr>
        <p:spPr>
          <a:xfrm>
            <a:off x="9112504" y="2197852"/>
            <a:ext cx="2596897" cy="431800"/>
          </a:xfrm>
          <a:solidFill>
            <a:schemeClr val="accent4"/>
          </a:solidFill>
        </p:spPr>
        <p:txBody>
          <a:bodyPr anchor="ctr">
            <a:normAutofit/>
          </a:bodyPr>
          <a:lstStyle>
            <a:lvl1pPr marL="0" indent="0" algn="r">
              <a:buNone/>
              <a:defRPr sz="2200">
                <a:solidFill>
                  <a:schemeClr val="bg1"/>
                </a:solidFill>
              </a:defRPr>
            </a:lvl1pPr>
          </a:lstStyle>
          <a:p>
            <a:pPr lvl="0"/>
            <a:r>
              <a:rPr lang="en-US" smtClean="0"/>
              <a:t>Project Name Here</a:t>
            </a:r>
            <a:endParaRPr lang="en-US"/>
          </a:p>
        </p:txBody>
      </p:sp>
      <p:sp>
        <p:nvSpPr>
          <p:cNvPr id="36" name="Text Placeholder 29"/>
          <p:cNvSpPr>
            <a:spLocks noGrp="1"/>
          </p:cNvSpPr>
          <p:nvPr>
            <p:ph type="body" sz="quarter" idx="31" hasCustomPrompt="1"/>
          </p:nvPr>
        </p:nvSpPr>
        <p:spPr>
          <a:xfrm>
            <a:off x="9112504" y="2789476"/>
            <a:ext cx="2596897" cy="431800"/>
          </a:xfrm>
          <a:solidFill>
            <a:schemeClr val="accent1"/>
          </a:solidFill>
        </p:spPr>
        <p:txBody>
          <a:bodyPr anchor="ctr">
            <a:normAutofit/>
          </a:bodyPr>
          <a:lstStyle>
            <a:lvl1pPr marL="0" indent="0" algn="r">
              <a:buNone/>
              <a:defRPr sz="1800">
                <a:solidFill>
                  <a:schemeClr val="bg1"/>
                </a:solidFill>
              </a:defRPr>
            </a:lvl1pPr>
          </a:lstStyle>
          <a:p>
            <a:pPr lvl="0"/>
            <a:r>
              <a:rPr lang="en-US" smtClean="0"/>
              <a:t>Client Name Here</a:t>
            </a:r>
            <a:endParaRPr lang="en-US"/>
          </a:p>
        </p:txBody>
      </p:sp>
      <p:grpSp>
        <p:nvGrpSpPr>
          <p:cNvPr id="39" name="Group 38"/>
          <p:cNvGrpSpPr/>
          <p:nvPr userDrawn="1"/>
        </p:nvGrpSpPr>
        <p:grpSpPr>
          <a:xfrm>
            <a:off x="1" y="6766560"/>
            <a:ext cx="12192000" cy="91440"/>
            <a:chOff x="0" y="4480421"/>
            <a:chExt cx="12192000" cy="91440"/>
          </a:xfrm>
        </p:grpSpPr>
        <p:sp>
          <p:nvSpPr>
            <p:cNvPr id="41" name="Rectangle 4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5266487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pictures and desc">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2" name="Picture Placeholder 10"/>
          <p:cNvSpPr>
            <a:spLocks noGrp="1" noChangeAspect="1"/>
          </p:cNvSpPr>
          <p:nvPr>
            <p:ph type="pic" sz="quarter" idx="14"/>
          </p:nvPr>
        </p:nvSpPr>
        <p:spPr>
          <a:xfrm>
            <a:off x="485759" y="1698834"/>
            <a:ext cx="3552841" cy="1957811"/>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3" name="Text Placeholder 29"/>
          <p:cNvSpPr>
            <a:spLocks noGrp="1"/>
          </p:cNvSpPr>
          <p:nvPr>
            <p:ph type="body" sz="quarter" idx="26" hasCustomPrompt="1"/>
          </p:nvPr>
        </p:nvSpPr>
        <p:spPr>
          <a:xfrm>
            <a:off x="4038601" y="1699007"/>
            <a:ext cx="1752600" cy="1957636"/>
          </a:xfrm>
          <a:solidFill>
            <a:schemeClr val="accent4"/>
          </a:solidFill>
        </p:spPr>
        <p:txBody>
          <a:bodyPr wrap="square" anchor="t">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8" name="Picture Placeholder 10"/>
          <p:cNvSpPr>
            <a:spLocks noGrp="1" noChangeAspect="1"/>
          </p:cNvSpPr>
          <p:nvPr>
            <p:ph type="pic" sz="quarter" idx="27"/>
          </p:nvPr>
        </p:nvSpPr>
        <p:spPr>
          <a:xfrm>
            <a:off x="6403961" y="1699009"/>
            <a:ext cx="35528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0" name="Text Placeholder 29"/>
          <p:cNvSpPr>
            <a:spLocks noGrp="1"/>
          </p:cNvSpPr>
          <p:nvPr>
            <p:ph type="body" sz="quarter" idx="28" hasCustomPrompt="1"/>
          </p:nvPr>
        </p:nvSpPr>
        <p:spPr>
          <a:xfrm>
            <a:off x="9956801" y="1699007"/>
            <a:ext cx="1752600" cy="1957636"/>
          </a:xfrm>
          <a:solidFill>
            <a:schemeClr val="accent1"/>
          </a:solidFill>
        </p:spPr>
        <p:txBody>
          <a:bodyPr wrap="square" anchor="t">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Picture Placeholder 10"/>
          <p:cNvSpPr>
            <a:spLocks noGrp="1" noChangeAspect="1"/>
          </p:cNvSpPr>
          <p:nvPr>
            <p:ph type="pic" sz="quarter" idx="29"/>
          </p:nvPr>
        </p:nvSpPr>
        <p:spPr>
          <a:xfrm>
            <a:off x="2238360" y="3981046"/>
            <a:ext cx="355284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3" name="Text Placeholder 29"/>
          <p:cNvSpPr>
            <a:spLocks noGrp="1"/>
          </p:cNvSpPr>
          <p:nvPr>
            <p:ph type="body" sz="quarter" idx="30" hasCustomPrompt="1"/>
          </p:nvPr>
        </p:nvSpPr>
        <p:spPr>
          <a:xfrm>
            <a:off x="485760" y="3981219"/>
            <a:ext cx="1752600" cy="1957636"/>
          </a:xfrm>
          <a:solidFill>
            <a:schemeClr val="accent3"/>
          </a:solidFill>
        </p:spPr>
        <p:txBody>
          <a:bodyPr wrap="square" anchor="t">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9" name="Picture Placeholder 10"/>
          <p:cNvSpPr>
            <a:spLocks noGrp="1" noChangeAspect="1"/>
          </p:cNvSpPr>
          <p:nvPr>
            <p:ph type="pic" sz="quarter" idx="31"/>
          </p:nvPr>
        </p:nvSpPr>
        <p:spPr>
          <a:xfrm>
            <a:off x="8153401" y="3980871"/>
            <a:ext cx="3552841" cy="1957811"/>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sp>
        <p:nvSpPr>
          <p:cNvPr id="40" name="Text Placeholder 29"/>
          <p:cNvSpPr>
            <a:spLocks noGrp="1"/>
          </p:cNvSpPr>
          <p:nvPr>
            <p:ph type="body" sz="quarter" idx="32" hasCustomPrompt="1"/>
          </p:nvPr>
        </p:nvSpPr>
        <p:spPr>
          <a:xfrm>
            <a:off x="6400799" y="3981044"/>
            <a:ext cx="1752600" cy="1957636"/>
          </a:xfrm>
          <a:solidFill>
            <a:schemeClr val="accent5"/>
          </a:solidFill>
        </p:spPr>
        <p:txBody>
          <a:bodyPr wrap="square" anchor="t">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grpSp>
        <p:nvGrpSpPr>
          <p:cNvPr id="41" name="Group 40"/>
          <p:cNvGrpSpPr/>
          <p:nvPr userDrawn="1"/>
        </p:nvGrpSpPr>
        <p:grpSpPr>
          <a:xfrm>
            <a:off x="1"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579277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2" name="Picture Placeholder 10"/>
          <p:cNvSpPr>
            <a:spLocks noGrp="1" noChangeAspect="1"/>
          </p:cNvSpPr>
          <p:nvPr>
            <p:ph type="pic" sz="quarter" idx="14"/>
          </p:nvPr>
        </p:nvSpPr>
        <p:spPr>
          <a:xfrm>
            <a:off x="485759" y="1698832"/>
            <a:ext cx="3552841" cy="4286018"/>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8" name="Picture Placeholder 10"/>
          <p:cNvSpPr>
            <a:spLocks noGrp="1" noChangeAspect="1"/>
          </p:cNvSpPr>
          <p:nvPr>
            <p:ph type="pic" sz="quarter" idx="27"/>
          </p:nvPr>
        </p:nvSpPr>
        <p:spPr>
          <a:xfrm>
            <a:off x="8153400" y="1699007"/>
            <a:ext cx="3552841" cy="4286018"/>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1" name="Picture Placeholder 10"/>
          <p:cNvSpPr>
            <a:spLocks noGrp="1" noChangeAspect="1"/>
          </p:cNvSpPr>
          <p:nvPr>
            <p:ph type="pic" sz="quarter" idx="29"/>
          </p:nvPr>
        </p:nvSpPr>
        <p:spPr>
          <a:xfrm>
            <a:off x="4319580" y="1698833"/>
            <a:ext cx="355284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9" name="Picture Placeholder 10"/>
          <p:cNvSpPr>
            <a:spLocks noGrp="1" noChangeAspect="1"/>
          </p:cNvSpPr>
          <p:nvPr>
            <p:ph type="pic" sz="quarter" idx="31"/>
          </p:nvPr>
        </p:nvSpPr>
        <p:spPr>
          <a:xfrm>
            <a:off x="4319580" y="4027216"/>
            <a:ext cx="3552841" cy="1957811"/>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grpSp>
        <p:nvGrpSpPr>
          <p:cNvPr id="24" name="Group 23"/>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602854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2" name="Picture Placeholder 10"/>
          <p:cNvSpPr>
            <a:spLocks noGrp="1" noChangeAspect="1"/>
          </p:cNvSpPr>
          <p:nvPr>
            <p:ph type="pic" sz="quarter" idx="14"/>
          </p:nvPr>
        </p:nvSpPr>
        <p:spPr>
          <a:xfrm>
            <a:off x="485759" y="1860859"/>
            <a:ext cx="3552841" cy="1957811"/>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3" name="Text Placeholder 29"/>
          <p:cNvSpPr>
            <a:spLocks noGrp="1"/>
          </p:cNvSpPr>
          <p:nvPr>
            <p:ph type="body" sz="quarter" idx="26" hasCustomPrompt="1"/>
          </p:nvPr>
        </p:nvSpPr>
        <p:spPr>
          <a:xfrm>
            <a:off x="4038601" y="1861032"/>
            <a:ext cx="1752600" cy="1957636"/>
          </a:xfrm>
          <a:solidFill>
            <a:schemeClr val="accent4"/>
          </a:solidFill>
        </p:spPr>
        <p:txBody>
          <a:bodyPr wrap="square" anchor="t">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8" name="Picture Placeholder 10"/>
          <p:cNvSpPr>
            <a:spLocks noGrp="1" noChangeAspect="1"/>
          </p:cNvSpPr>
          <p:nvPr>
            <p:ph type="pic" sz="quarter" idx="27"/>
          </p:nvPr>
        </p:nvSpPr>
        <p:spPr>
          <a:xfrm>
            <a:off x="6403960" y="1861034"/>
            <a:ext cx="5305442" cy="3915447"/>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1" name="Picture Placeholder 10"/>
          <p:cNvSpPr>
            <a:spLocks noGrp="1" noChangeAspect="1"/>
          </p:cNvSpPr>
          <p:nvPr>
            <p:ph type="pic" sz="quarter" idx="29"/>
          </p:nvPr>
        </p:nvSpPr>
        <p:spPr>
          <a:xfrm>
            <a:off x="2238360" y="3818670"/>
            <a:ext cx="355284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3" name="Text Placeholder 29"/>
          <p:cNvSpPr>
            <a:spLocks noGrp="1"/>
          </p:cNvSpPr>
          <p:nvPr>
            <p:ph type="body" sz="quarter" idx="30" hasCustomPrompt="1"/>
          </p:nvPr>
        </p:nvSpPr>
        <p:spPr>
          <a:xfrm>
            <a:off x="485760" y="3818843"/>
            <a:ext cx="1752600" cy="1957636"/>
          </a:xfrm>
          <a:solidFill>
            <a:schemeClr val="accent3"/>
          </a:solidFill>
        </p:spPr>
        <p:txBody>
          <a:bodyPr wrap="square" anchor="t">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grpSp>
        <p:nvGrpSpPr>
          <p:cNvPr id="21" name="Group 20"/>
          <p:cNvGrpSpPr/>
          <p:nvPr userDrawn="1"/>
        </p:nvGrpSpPr>
        <p:grpSpPr>
          <a:xfrm>
            <a:off x="1"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3694082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x2 pictures">
    <p:spTree>
      <p:nvGrpSpPr>
        <p:cNvPr id="1" name=""/>
        <p:cNvGrpSpPr/>
        <p:nvPr/>
      </p:nvGrpSpPr>
      <p:grpSpPr>
        <a:xfrm>
          <a:off x="0" y="0"/>
          <a:ext cx="0" cy="0"/>
          <a:chOff x="0" y="0"/>
          <a:chExt cx="0" cy="0"/>
        </a:xfrm>
      </p:grpSpPr>
      <p:sp>
        <p:nvSpPr>
          <p:cNvPr id="18" name="Picture Placeholder 10"/>
          <p:cNvSpPr>
            <a:spLocks noGrp="1" noChangeAspect="1"/>
          </p:cNvSpPr>
          <p:nvPr>
            <p:ph type="pic" sz="quarter" idx="14"/>
          </p:nvPr>
        </p:nvSpPr>
        <p:spPr>
          <a:xfrm>
            <a:off x="1" y="0"/>
            <a:ext cx="3044952" cy="2202144"/>
          </a:xfrm>
          <a:solidFill>
            <a:schemeClr val="tx1">
              <a:alpha val="30000"/>
            </a:scheme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5"/>
          </p:nvPr>
        </p:nvSpPr>
        <p:spPr>
          <a:xfrm>
            <a:off x="9134856" y="0"/>
            <a:ext cx="3057144" cy="2202144"/>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23" name="Picture Placeholder 10"/>
          <p:cNvSpPr>
            <a:spLocks noGrp="1" noChangeAspect="1"/>
          </p:cNvSpPr>
          <p:nvPr>
            <p:ph type="pic" sz="quarter" idx="16"/>
          </p:nvPr>
        </p:nvSpPr>
        <p:spPr>
          <a:xfrm>
            <a:off x="3044953" y="0"/>
            <a:ext cx="3044952" cy="2202144"/>
          </a:xfrm>
          <a:solidFill>
            <a:schemeClr val="bg2">
              <a:alpha val="30000"/>
            </a:scheme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6089905" y="0"/>
            <a:ext cx="3044952" cy="2202144"/>
          </a:xfrm>
          <a:solidFill>
            <a:schemeClr val="accent1">
              <a:alpha val="30000"/>
            </a:schemeClr>
          </a:solidFill>
        </p:spPr>
        <p:txBody>
          <a:bodyPr vert="horz" lIns="91440" tIns="45720" rIns="91440" bIns="45720" rtlCol="0">
            <a:normAutofit/>
          </a:bodyPr>
          <a:lstStyle>
            <a:lvl1pPr>
              <a:defRPr lang="en-US"/>
            </a:lvl1pPr>
          </a:lstStyle>
          <a:p>
            <a:pPr lvl="0"/>
            <a:endParaRPr lang="en-US"/>
          </a:p>
        </p:txBody>
      </p:sp>
      <p:sp>
        <p:nvSpPr>
          <p:cNvPr id="25" name="Picture Placeholder 10"/>
          <p:cNvSpPr>
            <a:spLocks noGrp="1" noChangeAspect="1"/>
          </p:cNvSpPr>
          <p:nvPr>
            <p:ph type="pic" sz="quarter" idx="18"/>
          </p:nvPr>
        </p:nvSpPr>
        <p:spPr>
          <a:xfrm>
            <a:off x="1" y="2202144"/>
            <a:ext cx="3044952" cy="2202144"/>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6" name="Picture Placeholder 10"/>
          <p:cNvSpPr>
            <a:spLocks noGrp="1" noChangeAspect="1"/>
          </p:cNvSpPr>
          <p:nvPr>
            <p:ph type="pic" sz="quarter" idx="19"/>
          </p:nvPr>
        </p:nvSpPr>
        <p:spPr>
          <a:xfrm>
            <a:off x="9134856" y="2202144"/>
            <a:ext cx="3057144" cy="2202144"/>
          </a:xfrm>
          <a:solidFill>
            <a:schemeClr val="tx1">
              <a:alpha val="30000"/>
            </a:schemeClr>
          </a:solidFill>
        </p:spPr>
        <p:txBody>
          <a:bodyPr vert="horz" lIns="91440" tIns="45720" rIns="91440" bIns="45720" rtlCol="0">
            <a:normAutofit/>
          </a:bodyPr>
          <a:lstStyle>
            <a:lvl1pPr>
              <a:defRPr lang="en-US"/>
            </a:lvl1pPr>
          </a:lstStyle>
          <a:p>
            <a:pPr lvl="0"/>
            <a:endParaRPr lang="en-US"/>
          </a:p>
        </p:txBody>
      </p:sp>
      <p:sp>
        <p:nvSpPr>
          <p:cNvPr id="27" name="Picture Placeholder 10"/>
          <p:cNvSpPr>
            <a:spLocks noGrp="1" noChangeAspect="1"/>
          </p:cNvSpPr>
          <p:nvPr>
            <p:ph type="pic" sz="quarter" idx="20"/>
          </p:nvPr>
        </p:nvSpPr>
        <p:spPr>
          <a:xfrm>
            <a:off x="3044953" y="2202144"/>
            <a:ext cx="3044952" cy="2202144"/>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sp>
        <p:nvSpPr>
          <p:cNvPr id="29" name="Picture Placeholder 10"/>
          <p:cNvSpPr>
            <a:spLocks noGrp="1" noChangeAspect="1"/>
          </p:cNvSpPr>
          <p:nvPr>
            <p:ph type="pic" sz="quarter" idx="21"/>
          </p:nvPr>
        </p:nvSpPr>
        <p:spPr>
          <a:xfrm>
            <a:off x="6089905" y="2202144"/>
            <a:ext cx="3044952" cy="2202144"/>
          </a:xfrm>
          <a:solidFill>
            <a:schemeClr val="accent6">
              <a:alpha val="30000"/>
            </a:schemeClr>
          </a:solidFill>
        </p:spPr>
        <p:txBody>
          <a:bodyPr vert="horz" lIns="91440" tIns="45720" rIns="91440" bIns="45720" rtlCol="0">
            <a:normAutofit/>
          </a:bodyPr>
          <a:lstStyle>
            <a:lvl1pPr>
              <a:defRPr lang="en-US"/>
            </a:lvl1pPr>
          </a:lstStyle>
          <a:p>
            <a:pPr lvl="0"/>
            <a:endParaRPr lang="en-US"/>
          </a:p>
        </p:txBody>
      </p:sp>
      <p:sp>
        <p:nvSpPr>
          <p:cNvPr id="33" name="Rectangle 32"/>
          <p:cNvSpPr/>
          <p:nvPr userDrawn="1"/>
        </p:nvSpPr>
        <p:spPr>
          <a:xfrm>
            <a:off x="1" y="5676694"/>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4" name="Title 1"/>
          <p:cNvSpPr>
            <a:spLocks noGrp="1"/>
          </p:cNvSpPr>
          <p:nvPr>
            <p:ph type="title"/>
          </p:nvPr>
        </p:nvSpPr>
        <p:spPr>
          <a:xfrm>
            <a:off x="838201" y="5930797"/>
            <a:ext cx="10515600" cy="673100"/>
          </a:xfrm>
        </p:spPr>
        <p:txBody>
          <a:bodyPr/>
          <a:lstStyle>
            <a:lvl1pPr>
              <a:defRPr>
                <a:solidFill>
                  <a:schemeClr val="bg1"/>
                </a:solidFill>
              </a:defRPr>
            </a:lvl1pPr>
          </a:lstStyle>
          <a:p>
            <a:r>
              <a:rPr lang="en-US" smtClean="0"/>
              <a:t>Click to edit Master title style</a:t>
            </a:r>
            <a:endParaRPr lang="en-US"/>
          </a:p>
        </p:txBody>
      </p:sp>
      <p:sp>
        <p:nvSpPr>
          <p:cNvPr id="35" name="Text Placeholder 29"/>
          <p:cNvSpPr>
            <a:spLocks noGrp="1"/>
          </p:cNvSpPr>
          <p:nvPr>
            <p:ph type="body" sz="quarter" idx="42" hasCustomPrompt="1"/>
          </p:nvPr>
        </p:nvSpPr>
        <p:spPr>
          <a:xfrm>
            <a:off x="909472" y="4652862"/>
            <a:ext cx="10373058" cy="773698"/>
          </a:xfrm>
          <a:noFill/>
        </p:spPr>
        <p:txBody>
          <a:bodyPr anchor="ctr">
            <a:normAutofit/>
          </a:bodyPr>
          <a:lstStyle>
            <a:lvl1pPr marL="0" indent="0" algn="ctr">
              <a:buNone/>
              <a:defRPr sz="2000">
                <a:solidFill>
                  <a:schemeClr val="tx2"/>
                </a:solidFill>
              </a:defRPr>
            </a:lvl1pPr>
          </a:lstStyle>
          <a:p>
            <a:pPr lvl="0"/>
            <a:r>
              <a:rPr lang="en-US" smtClean="0"/>
              <a:t>Short description text here</a:t>
            </a:r>
            <a:endParaRPr lang="en-US"/>
          </a:p>
        </p:txBody>
      </p:sp>
    </p:spTree>
    <p:extLst>
      <p:ext uri="{BB962C8B-B14F-4D97-AF65-F5344CB8AC3E}">
        <p14:creationId xmlns:p14="http://schemas.microsoft.com/office/powerpoint/2010/main" val="288259915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pictures and desc #2">
    <p:spTree>
      <p:nvGrpSpPr>
        <p:cNvPr id="1" name=""/>
        <p:cNvGrpSpPr/>
        <p:nvPr/>
      </p:nvGrpSpPr>
      <p:grpSpPr>
        <a:xfrm>
          <a:off x="0" y="0"/>
          <a:ext cx="0" cy="0"/>
          <a:chOff x="0" y="0"/>
          <a:chExt cx="0" cy="0"/>
        </a:xfrm>
      </p:grpSpPr>
      <p:sp>
        <p:nvSpPr>
          <p:cNvPr id="18" name="Picture Placeholder 10"/>
          <p:cNvSpPr>
            <a:spLocks noGrp="1" noChangeAspect="1"/>
          </p:cNvSpPr>
          <p:nvPr>
            <p:ph type="pic" sz="quarter" idx="14"/>
          </p:nvPr>
        </p:nvSpPr>
        <p:spPr>
          <a:xfrm>
            <a:off x="1" y="0"/>
            <a:ext cx="3044952" cy="2202144"/>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6089905" y="0"/>
            <a:ext cx="3044952" cy="2202144"/>
          </a:xfrm>
          <a:solidFill>
            <a:schemeClr val="accent1">
              <a:alpha val="30000"/>
            </a:schemeClr>
          </a:solidFill>
        </p:spPr>
        <p:txBody>
          <a:bodyPr vert="horz" lIns="91440" tIns="45720" rIns="91440" bIns="45720" rtlCol="0">
            <a:normAutofit/>
          </a:bodyPr>
          <a:lstStyle>
            <a:lvl1pPr>
              <a:defRPr lang="en-US"/>
            </a:lvl1pPr>
          </a:lstStyle>
          <a:p>
            <a:pPr lvl="0"/>
            <a:endParaRPr lang="en-US"/>
          </a:p>
        </p:txBody>
      </p:sp>
      <p:sp>
        <p:nvSpPr>
          <p:cNvPr id="26" name="Picture Placeholder 10"/>
          <p:cNvSpPr>
            <a:spLocks noGrp="1" noChangeAspect="1"/>
          </p:cNvSpPr>
          <p:nvPr>
            <p:ph type="pic" sz="quarter" idx="19"/>
          </p:nvPr>
        </p:nvSpPr>
        <p:spPr>
          <a:xfrm>
            <a:off x="9134856" y="2202144"/>
            <a:ext cx="3057144" cy="2202144"/>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27" name="Picture Placeholder 10"/>
          <p:cNvSpPr>
            <a:spLocks noGrp="1" noChangeAspect="1"/>
          </p:cNvSpPr>
          <p:nvPr>
            <p:ph type="pic" sz="quarter" idx="20"/>
          </p:nvPr>
        </p:nvSpPr>
        <p:spPr>
          <a:xfrm>
            <a:off x="3044953" y="2202144"/>
            <a:ext cx="3044952" cy="2202144"/>
          </a:xfrm>
          <a:solidFill>
            <a:schemeClr val="tx2">
              <a:alpha val="30000"/>
            </a:schemeClr>
          </a:solidFill>
        </p:spPr>
        <p:txBody>
          <a:bodyPr vert="horz" lIns="91440" tIns="45720" rIns="91440" bIns="45720" rtlCol="0">
            <a:normAutofit/>
          </a:bodyPr>
          <a:lstStyle>
            <a:lvl1pPr>
              <a:defRPr lang="en-US"/>
            </a:lvl1pPr>
          </a:lstStyle>
          <a:p>
            <a:pPr lvl="0"/>
            <a:endParaRPr lang="en-US"/>
          </a:p>
        </p:txBody>
      </p:sp>
      <p:sp>
        <p:nvSpPr>
          <p:cNvPr id="28" name="Text Placeholder 29"/>
          <p:cNvSpPr>
            <a:spLocks noGrp="1"/>
          </p:cNvSpPr>
          <p:nvPr>
            <p:ph type="body" sz="quarter" idx="26" hasCustomPrompt="1"/>
          </p:nvPr>
        </p:nvSpPr>
        <p:spPr>
          <a:xfrm>
            <a:off x="3044953" y="0"/>
            <a:ext cx="3044952" cy="2203704"/>
          </a:xfrm>
          <a:solidFill>
            <a:schemeClr val="accent4"/>
          </a:solidFill>
        </p:spPr>
        <p:txBody>
          <a:bodyPr wrap="square" anchor="ctr">
            <a:normAutofit/>
          </a:bodyPr>
          <a:lstStyle>
            <a:lvl1pPr marL="0" indent="0" algn="just">
              <a:buNone/>
              <a:defRPr sz="16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Text Placeholder 29"/>
          <p:cNvSpPr>
            <a:spLocks noGrp="1"/>
          </p:cNvSpPr>
          <p:nvPr>
            <p:ph type="body" sz="quarter" idx="27" hasCustomPrompt="1"/>
          </p:nvPr>
        </p:nvSpPr>
        <p:spPr>
          <a:xfrm>
            <a:off x="1" y="2202144"/>
            <a:ext cx="3044952" cy="2203704"/>
          </a:xfrm>
          <a:solidFill>
            <a:schemeClr val="tx2"/>
          </a:solidFill>
        </p:spPr>
        <p:txBody>
          <a:bodyPr wrap="square" anchor="ctr">
            <a:normAutofit/>
          </a:bodyPr>
          <a:lstStyle>
            <a:lvl1pPr marL="0" indent="0" algn="just">
              <a:buNone/>
              <a:defRPr sz="16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3" name="Text Placeholder 29"/>
          <p:cNvSpPr>
            <a:spLocks noGrp="1"/>
          </p:cNvSpPr>
          <p:nvPr>
            <p:ph type="body" sz="quarter" idx="28" hasCustomPrompt="1"/>
          </p:nvPr>
        </p:nvSpPr>
        <p:spPr>
          <a:xfrm>
            <a:off x="6089905" y="2202144"/>
            <a:ext cx="3044952" cy="2203704"/>
          </a:xfrm>
          <a:solidFill>
            <a:schemeClr val="accent3"/>
          </a:solidFill>
        </p:spPr>
        <p:txBody>
          <a:bodyPr wrap="square" anchor="ctr">
            <a:normAutofit/>
          </a:bodyPr>
          <a:lstStyle>
            <a:lvl1pPr marL="0" indent="0" algn="just">
              <a:buNone/>
              <a:defRPr sz="16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5" name="Text Placeholder 29"/>
          <p:cNvSpPr>
            <a:spLocks noGrp="1"/>
          </p:cNvSpPr>
          <p:nvPr>
            <p:ph type="body" sz="quarter" idx="29" hasCustomPrompt="1"/>
          </p:nvPr>
        </p:nvSpPr>
        <p:spPr>
          <a:xfrm>
            <a:off x="9137904" y="0"/>
            <a:ext cx="3054096" cy="2203704"/>
          </a:xfrm>
          <a:solidFill>
            <a:schemeClr val="accent1"/>
          </a:solidFill>
        </p:spPr>
        <p:txBody>
          <a:bodyPr wrap="square" anchor="ctr">
            <a:normAutofit/>
          </a:bodyPr>
          <a:lstStyle>
            <a:lvl1pPr marL="0" indent="0" algn="just">
              <a:buNone/>
              <a:defRPr sz="16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6" name="Rectangle 35"/>
          <p:cNvSpPr/>
          <p:nvPr userDrawn="1"/>
        </p:nvSpPr>
        <p:spPr>
          <a:xfrm>
            <a:off x="1" y="5676694"/>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7" name="Title 1"/>
          <p:cNvSpPr>
            <a:spLocks noGrp="1"/>
          </p:cNvSpPr>
          <p:nvPr>
            <p:ph type="title"/>
          </p:nvPr>
        </p:nvSpPr>
        <p:spPr>
          <a:xfrm>
            <a:off x="838201" y="5930797"/>
            <a:ext cx="10515600" cy="673100"/>
          </a:xfrm>
        </p:spPr>
        <p:txBody>
          <a:bodyPr/>
          <a:lstStyle>
            <a:lvl1pPr>
              <a:defRPr>
                <a:solidFill>
                  <a:schemeClr val="bg1"/>
                </a:solidFill>
              </a:defRPr>
            </a:lvl1pPr>
          </a:lstStyle>
          <a:p>
            <a:r>
              <a:rPr lang="en-US" smtClean="0"/>
              <a:t>Click to edit Master title style</a:t>
            </a:r>
            <a:endParaRPr lang="en-US"/>
          </a:p>
        </p:txBody>
      </p:sp>
      <p:sp>
        <p:nvSpPr>
          <p:cNvPr id="38" name="Text Placeholder 29"/>
          <p:cNvSpPr>
            <a:spLocks noGrp="1"/>
          </p:cNvSpPr>
          <p:nvPr>
            <p:ph type="body" sz="quarter" idx="42" hasCustomPrompt="1"/>
          </p:nvPr>
        </p:nvSpPr>
        <p:spPr>
          <a:xfrm>
            <a:off x="909472" y="4652862"/>
            <a:ext cx="10373058" cy="773698"/>
          </a:xfrm>
          <a:noFill/>
        </p:spPr>
        <p:txBody>
          <a:bodyPr anchor="ctr">
            <a:normAutofit/>
          </a:bodyPr>
          <a:lstStyle>
            <a:lvl1pPr marL="0" indent="0" algn="ctr">
              <a:buNone/>
              <a:defRPr sz="2000">
                <a:solidFill>
                  <a:schemeClr val="tx2"/>
                </a:solidFill>
              </a:defRPr>
            </a:lvl1pPr>
          </a:lstStyle>
          <a:p>
            <a:pPr lvl="0"/>
            <a:r>
              <a:rPr lang="en-US" smtClean="0"/>
              <a:t>Short description text here</a:t>
            </a:r>
            <a:endParaRPr lang="en-US"/>
          </a:p>
        </p:txBody>
      </p:sp>
    </p:spTree>
    <p:extLst>
      <p:ext uri="{BB962C8B-B14F-4D97-AF65-F5344CB8AC3E}">
        <p14:creationId xmlns:p14="http://schemas.microsoft.com/office/powerpoint/2010/main" val="208773479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pictures title and desc">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54775" y="1425682"/>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3316628" y="1425682"/>
            <a:ext cx="2600055" cy="1957811"/>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80" y="1425681"/>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9240331" y="1425680"/>
            <a:ext cx="2600055" cy="1957811"/>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3381481"/>
            <a:ext cx="2596897"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3316626" y="3381481"/>
            <a:ext cx="2596897"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8" y="3381480"/>
            <a:ext cx="2596897"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Rectangle 25"/>
          <p:cNvSpPr/>
          <p:nvPr userDrawn="1"/>
        </p:nvSpPr>
        <p:spPr>
          <a:xfrm>
            <a:off x="9240329" y="3381479"/>
            <a:ext cx="2596897"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3514939"/>
            <a:ext cx="2596897" cy="431800"/>
          </a:xfrm>
        </p:spPr>
        <p:txBody>
          <a:bodyPr anchor="ctr">
            <a:normAutofit/>
          </a:bodyPr>
          <a:lstStyle>
            <a:lvl1pPr marL="0" indent="0" algn="ctr">
              <a:buNone/>
              <a:defRPr sz="2200">
                <a:solidFill>
                  <a:srgbClr val="324D5E"/>
                </a:solidFill>
              </a:defRPr>
            </a:lvl1pPr>
          </a:lstStyle>
          <a:p>
            <a:pPr lvl="0"/>
            <a:r>
              <a:rPr lang="en-US" smtClean="0"/>
              <a:t>Project Here</a:t>
            </a:r>
            <a:endParaRPr lang="en-US"/>
          </a:p>
        </p:txBody>
      </p:sp>
      <p:sp>
        <p:nvSpPr>
          <p:cNvPr id="32" name="Text Placeholder 29"/>
          <p:cNvSpPr>
            <a:spLocks noGrp="1"/>
          </p:cNvSpPr>
          <p:nvPr>
            <p:ph type="body" sz="quarter" idx="19" hasCustomPrompt="1"/>
          </p:nvPr>
        </p:nvSpPr>
        <p:spPr>
          <a:xfrm>
            <a:off x="3316626" y="3514939"/>
            <a:ext cx="2596897" cy="431800"/>
          </a:xfrm>
        </p:spPr>
        <p:txBody>
          <a:bodyPr anchor="ctr">
            <a:normAutofit/>
          </a:bodyPr>
          <a:lstStyle>
            <a:lvl1pPr marL="0" indent="0" algn="ctr">
              <a:buNone/>
              <a:defRPr sz="2200">
                <a:solidFill>
                  <a:srgbClr val="324D5E"/>
                </a:solidFill>
              </a:defRPr>
            </a:lvl1pPr>
          </a:lstStyle>
          <a:p>
            <a:pPr lvl="0"/>
            <a:r>
              <a:rPr lang="en-US" smtClean="0"/>
              <a:t>Project Here</a:t>
            </a:r>
            <a:endParaRPr lang="en-US"/>
          </a:p>
        </p:txBody>
      </p:sp>
      <p:sp>
        <p:nvSpPr>
          <p:cNvPr id="33" name="Text Placeholder 29"/>
          <p:cNvSpPr>
            <a:spLocks noGrp="1"/>
          </p:cNvSpPr>
          <p:nvPr>
            <p:ph type="body" sz="quarter" idx="20" hasCustomPrompt="1"/>
          </p:nvPr>
        </p:nvSpPr>
        <p:spPr>
          <a:xfrm>
            <a:off x="6278478" y="3514939"/>
            <a:ext cx="2596897" cy="431800"/>
          </a:xfrm>
        </p:spPr>
        <p:txBody>
          <a:bodyPr anchor="ctr">
            <a:normAutofit/>
          </a:bodyPr>
          <a:lstStyle>
            <a:lvl1pPr marL="0" indent="0" algn="ctr">
              <a:buNone/>
              <a:defRPr sz="2200">
                <a:solidFill>
                  <a:srgbClr val="324D5E"/>
                </a:solidFill>
              </a:defRPr>
            </a:lvl1pPr>
          </a:lstStyle>
          <a:p>
            <a:pPr lvl="0"/>
            <a:r>
              <a:rPr lang="en-US" smtClean="0"/>
              <a:t>Project Here</a:t>
            </a:r>
            <a:endParaRPr lang="en-US"/>
          </a:p>
        </p:txBody>
      </p:sp>
      <p:sp>
        <p:nvSpPr>
          <p:cNvPr id="34" name="Text Placeholder 29"/>
          <p:cNvSpPr>
            <a:spLocks noGrp="1"/>
          </p:cNvSpPr>
          <p:nvPr>
            <p:ph type="body" sz="quarter" idx="21" hasCustomPrompt="1"/>
          </p:nvPr>
        </p:nvSpPr>
        <p:spPr>
          <a:xfrm>
            <a:off x="9240329" y="3514939"/>
            <a:ext cx="2596897" cy="431800"/>
          </a:xfrm>
        </p:spPr>
        <p:txBody>
          <a:bodyPr anchor="ctr">
            <a:normAutofit/>
          </a:bodyPr>
          <a:lstStyle>
            <a:lvl1pPr marL="0" indent="0" algn="ctr">
              <a:buNone/>
              <a:defRPr sz="2200">
                <a:solidFill>
                  <a:srgbClr val="324D5E"/>
                </a:solidFill>
              </a:defRPr>
            </a:lvl1pPr>
          </a:lstStyle>
          <a:p>
            <a:pPr lvl="0"/>
            <a:r>
              <a:rPr lang="en-US" smtClean="0"/>
              <a:t>Project Here</a:t>
            </a:r>
            <a:endParaRPr lang="en-US"/>
          </a:p>
        </p:txBody>
      </p:sp>
      <p:sp>
        <p:nvSpPr>
          <p:cNvPr id="35" name="Text Placeholder 29"/>
          <p:cNvSpPr>
            <a:spLocks noGrp="1"/>
          </p:cNvSpPr>
          <p:nvPr>
            <p:ph type="body" sz="quarter" idx="22" hasCustomPrompt="1"/>
          </p:nvPr>
        </p:nvSpPr>
        <p:spPr>
          <a:xfrm>
            <a:off x="354775" y="3912557"/>
            <a:ext cx="2596897" cy="431800"/>
          </a:xfrm>
        </p:spPr>
        <p:txBody>
          <a:bodyPr anchor="ctr">
            <a:normAutofit/>
          </a:bodyPr>
          <a:lstStyle>
            <a:lvl1pPr marL="0" indent="0" algn="ctr">
              <a:buNone/>
              <a:defRPr sz="1800">
                <a:solidFill>
                  <a:srgbClr val="8C9CA6"/>
                </a:solidFill>
              </a:defRPr>
            </a:lvl1pPr>
          </a:lstStyle>
          <a:p>
            <a:pPr lvl="0"/>
            <a:r>
              <a:rPr lang="en-US" smtClean="0"/>
              <a:t>Client Here</a:t>
            </a:r>
            <a:endParaRPr lang="en-US"/>
          </a:p>
        </p:txBody>
      </p:sp>
      <p:sp>
        <p:nvSpPr>
          <p:cNvPr id="36" name="Text Placeholder 29"/>
          <p:cNvSpPr>
            <a:spLocks noGrp="1"/>
          </p:cNvSpPr>
          <p:nvPr>
            <p:ph type="body" sz="quarter" idx="23" hasCustomPrompt="1"/>
          </p:nvPr>
        </p:nvSpPr>
        <p:spPr>
          <a:xfrm>
            <a:off x="3316626" y="3912557"/>
            <a:ext cx="2596897" cy="431800"/>
          </a:xfrm>
        </p:spPr>
        <p:txBody>
          <a:bodyPr anchor="ctr">
            <a:normAutofit/>
          </a:bodyPr>
          <a:lstStyle>
            <a:lvl1pPr marL="0" indent="0" algn="ctr">
              <a:buNone/>
              <a:defRPr sz="1800">
                <a:solidFill>
                  <a:srgbClr val="8C9CA6"/>
                </a:solidFill>
              </a:defRPr>
            </a:lvl1pPr>
          </a:lstStyle>
          <a:p>
            <a:pPr lvl="0"/>
            <a:r>
              <a:rPr lang="en-US" smtClean="0"/>
              <a:t>Client Here</a:t>
            </a:r>
            <a:endParaRPr lang="en-US"/>
          </a:p>
        </p:txBody>
      </p:sp>
      <p:sp>
        <p:nvSpPr>
          <p:cNvPr id="37" name="Text Placeholder 29"/>
          <p:cNvSpPr>
            <a:spLocks noGrp="1"/>
          </p:cNvSpPr>
          <p:nvPr>
            <p:ph type="body" sz="quarter" idx="24" hasCustomPrompt="1"/>
          </p:nvPr>
        </p:nvSpPr>
        <p:spPr>
          <a:xfrm>
            <a:off x="6278478" y="3912557"/>
            <a:ext cx="2596897" cy="431800"/>
          </a:xfrm>
        </p:spPr>
        <p:txBody>
          <a:bodyPr anchor="ctr">
            <a:normAutofit/>
          </a:bodyPr>
          <a:lstStyle>
            <a:lvl1pPr marL="0" indent="0" algn="ctr">
              <a:buNone/>
              <a:defRPr sz="1800">
                <a:solidFill>
                  <a:srgbClr val="8C9CA6"/>
                </a:solidFill>
              </a:defRPr>
            </a:lvl1pPr>
          </a:lstStyle>
          <a:p>
            <a:pPr lvl="0"/>
            <a:r>
              <a:rPr lang="en-US" smtClean="0"/>
              <a:t>Client Here</a:t>
            </a:r>
            <a:endParaRPr lang="en-US"/>
          </a:p>
        </p:txBody>
      </p:sp>
      <p:sp>
        <p:nvSpPr>
          <p:cNvPr id="38" name="Text Placeholder 29"/>
          <p:cNvSpPr>
            <a:spLocks noGrp="1"/>
          </p:cNvSpPr>
          <p:nvPr>
            <p:ph type="body" sz="quarter" idx="25" hasCustomPrompt="1"/>
          </p:nvPr>
        </p:nvSpPr>
        <p:spPr>
          <a:xfrm>
            <a:off x="9240329" y="3912557"/>
            <a:ext cx="2596897" cy="431800"/>
          </a:xfrm>
        </p:spPr>
        <p:txBody>
          <a:bodyPr anchor="ctr">
            <a:normAutofit/>
          </a:bodyPr>
          <a:lstStyle>
            <a:lvl1pPr marL="0" indent="0" algn="ctr">
              <a:buNone/>
              <a:defRPr sz="1800">
                <a:solidFill>
                  <a:srgbClr val="8C9CA6"/>
                </a:solidFill>
              </a:defRPr>
            </a:lvl1pPr>
          </a:lstStyle>
          <a:p>
            <a:pPr lvl="0"/>
            <a:r>
              <a:rPr lang="en-US" smtClean="0"/>
              <a:t>Client Here</a:t>
            </a:r>
            <a:endParaRPr lang="en-US"/>
          </a:p>
        </p:txBody>
      </p:sp>
      <p:sp>
        <p:nvSpPr>
          <p:cNvPr id="29" name="Text Placeholder 29"/>
          <p:cNvSpPr>
            <a:spLocks noGrp="1"/>
          </p:cNvSpPr>
          <p:nvPr>
            <p:ph type="body" sz="quarter" idx="26" hasCustomPrompt="1"/>
          </p:nvPr>
        </p:nvSpPr>
        <p:spPr>
          <a:xfrm>
            <a:off x="354775"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Text Placeholder 29"/>
          <p:cNvSpPr>
            <a:spLocks noGrp="1"/>
          </p:cNvSpPr>
          <p:nvPr>
            <p:ph type="body" sz="quarter" idx="27" hasCustomPrompt="1"/>
          </p:nvPr>
        </p:nvSpPr>
        <p:spPr>
          <a:xfrm>
            <a:off x="3314869"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9" name="Text Placeholder 29"/>
          <p:cNvSpPr>
            <a:spLocks noGrp="1"/>
          </p:cNvSpPr>
          <p:nvPr>
            <p:ph type="body" sz="quarter" idx="28" hasCustomPrompt="1"/>
          </p:nvPr>
        </p:nvSpPr>
        <p:spPr>
          <a:xfrm>
            <a:off x="6274965"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40" name="Text Placeholder 29"/>
          <p:cNvSpPr>
            <a:spLocks noGrp="1"/>
          </p:cNvSpPr>
          <p:nvPr>
            <p:ph type="body" sz="quarter" idx="29" hasCustomPrompt="1"/>
          </p:nvPr>
        </p:nvSpPr>
        <p:spPr>
          <a:xfrm>
            <a:off x="9235059"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grpSp>
        <p:nvGrpSpPr>
          <p:cNvPr id="41" name="Group 40"/>
          <p:cNvGrpSpPr/>
          <p:nvPr userDrawn="1"/>
        </p:nvGrpSpPr>
        <p:grpSpPr>
          <a:xfrm>
            <a:off x="1"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2697601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pictures and title">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54775" y="2321408"/>
            <a:ext cx="2600055" cy="1957811"/>
          </a:xfrm>
          <a:solidFill>
            <a:srgbClr val="0095CD">
              <a:alpha val="30000"/>
            </a:srgbClr>
          </a:solidFill>
        </p:spPr>
        <p:txBody>
          <a:bodyPr/>
          <a:lstStyle/>
          <a:p>
            <a:endParaRPr lang="en-US"/>
          </a:p>
        </p:txBody>
      </p:sp>
      <p:sp>
        <p:nvSpPr>
          <p:cNvPr id="18" name="Picture Placeholder 10"/>
          <p:cNvSpPr>
            <a:spLocks noGrp="1" noChangeAspect="1"/>
          </p:cNvSpPr>
          <p:nvPr>
            <p:ph type="pic" sz="quarter" idx="15"/>
          </p:nvPr>
        </p:nvSpPr>
        <p:spPr>
          <a:xfrm>
            <a:off x="3316628" y="2321408"/>
            <a:ext cx="2600055" cy="1957811"/>
          </a:xfrm>
          <a:solidFill>
            <a:srgbClr val="324D5E">
              <a:alpha val="30000"/>
            </a:srgbClr>
          </a:solidFill>
        </p:spPr>
        <p:txBody>
          <a:bodyPr/>
          <a:lstStyle/>
          <a:p>
            <a:endParaRPr lang="en-US"/>
          </a:p>
        </p:txBody>
      </p:sp>
      <p:sp>
        <p:nvSpPr>
          <p:cNvPr id="21" name="Picture Placeholder 10"/>
          <p:cNvSpPr>
            <a:spLocks noGrp="1" noChangeAspect="1"/>
          </p:cNvSpPr>
          <p:nvPr>
            <p:ph type="pic" sz="quarter" idx="16"/>
          </p:nvPr>
        </p:nvSpPr>
        <p:spPr>
          <a:xfrm>
            <a:off x="6278480" y="2321407"/>
            <a:ext cx="2600055" cy="1957811"/>
          </a:xfrm>
          <a:solidFill>
            <a:srgbClr val="F17C3F">
              <a:alpha val="30000"/>
            </a:srgbClr>
          </a:solidFill>
        </p:spPr>
        <p:txBody>
          <a:bodyPr/>
          <a:lstStyle/>
          <a:p>
            <a:endParaRPr lang="en-US"/>
          </a:p>
        </p:txBody>
      </p:sp>
      <p:sp>
        <p:nvSpPr>
          <p:cNvPr id="24" name="Picture Placeholder 10"/>
          <p:cNvSpPr>
            <a:spLocks noGrp="1" noChangeAspect="1"/>
          </p:cNvSpPr>
          <p:nvPr>
            <p:ph type="pic" sz="quarter" idx="17"/>
          </p:nvPr>
        </p:nvSpPr>
        <p:spPr>
          <a:xfrm>
            <a:off x="9240331" y="2321406"/>
            <a:ext cx="2600055" cy="1957811"/>
          </a:xfrm>
          <a:solidFill>
            <a:srgbClr val="7BB21B">
              <a:alpha val="30000"/>
            </a:srgbClr>
          </a:solidFill>
        </p:spPr>
        <p:txBody>
          <a:bodyPr/>
          <a:lstStyle/>
          <a:p>
            <a:endParaRPr lang="en-US"/>
          </a:p>
        </p:txBody>
      </p:sp>
      <p:sp>
        <p:nvSpPr>
          <p:cNvPr id="17" name="Rectangle 16"/>
          <p:cNvSpPr/>
          <p:nvPr userDrawn="1"/>
        </p:nvSpPr>
        <p:spPr>
          <a:xfrm>
            <a:off x="354775" y="4277207"/>
            <a:ext cx="2596897"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3316626" y="4277207"/>
            <a:ext cx="2596897"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8" y="4277206"/>
            <a:ext cx="2596897"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Rectangle 25"/>
          <p:cNvSpPr/>
          <p:nvPr userDrawn="1"/>
        </p:nvSpPr>
        <p:spPr>
          <a:xfrm>
            <a:off x="9240329" y="4277205"/>
            <a:ext cx="2596897"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441066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2" name="Text Placeholder 29"/>
          <p:cNvSpPr>
            <a:spLocks noGrp="1"/>
          </p:cNvSpPr>
          <p:nvPr>
            <p:ph type="body" sz="quarter" idx="19" hasCustomPrompt="1"/>
          </p:nvPr>
        </p:nvSpPr>
        <p:spPr>
          <a:xfrm>
            <a:off x="3316626" y="441066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3" name="Text Placeholder 29"/>
          <p:cNvSpPr>
            <a:spLocks noGrp="1"/>
          </p:cNvSpPr>
          <p:nvPr>
            <p:ph type="body" sz="quarter" idx="20" hasCustomPrompt="1"/>
          </p:nvPr>
        </p:nvSpPr>
        <p:spPr>
          <a:xfrm>
            <a:off x="6278478" y="441066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4" name="Text Placeholder 29"/>
          <p:cNvSpPr>
            <a:spLocks noGrp="1"/>
          </p:cNvSpPr>
          <p:nvPr>
            <p:ph type="body" sz="quarter" idx="21" hasCustomPrompt="1"/>
          </p:nvPr>
        </p:nvSpPr>
        <p:spPr>
          <a:xfrm>
            <a:off x="9240329" y="441066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354775" y="488448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36" name="Text Placeholder 29"/>
          <p:cNvSpPr>
            <a:spLocks noGrp="1"/>
          </p:cNvSpPr>
          <p:nvPr>
            <p:ph type="body" sz="quarter" idx="23" hasCustomPrompt="1"/>
          </p:nvPr>
        </p:nvSpPr>
        <p:spPr>
          <a:xfrm>
            <a:off x="3316626" y="488448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37" name="Text Placeholder 29"/>
          <p:cNvSpPr>
            <a:spLocks noGrp="1"/>
          </p:cNvSpPr>
          <p:nvPr>
            <p:ph type="body" sz="quarter" idx="24" hasCustomPrompt="1"/>
          </p:nvPr>
        </p:nvSpPr>
        <p:spPr>
          <a:xfrm>
            <a:off x="6278478" y="488448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38" name="Text Placeholder 29"/>
          <p:cNvSpPr>
            <a:spLocks noGrp="1"/>
          </p:cNvSpPr>
          <p:nvPr>
            <p:ph type="body" sz="quarter" idx="25" hasCustomPrompt="1"/>
          </p:nvPr>
        </p:nvSpPr>
        <p:spPr>
          <a:xfrm>
            <a:off x="9240329" y="488448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grpSp>
        <p:nvGrpSpPr>
          <p:cNvPr id="29" name="Group 28"/>
          <p:cNvGrpSpPr/>
          <p:nvPr userDrawn="1"/>
        </p:nvGrpSpPr>
        <p:grpSpPr>
          <a:xfrm>
            <a:off x="1" y="6766560"/>
            <a:ext cx="12192000" cy="91440"/>
            <a:chOff x="0" y="4480421"/>
            <a:chExt cx="12192000" cy="91440"/>
          </a:xfrm>
        </p:grpSpPr>
        <p:sp>
          <p:nvSpPr>
            <p:cNvPr id="31" name="Rectangle 3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7419551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pictures hexa">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813040" y="2321408"/>
            <a:ext cx="2600055" cy="1957811"/>
          </a:xfrm>
          <a:prstGeom prst="hexagon">
            <a:avLst/>
          </a:prstGeom>
          <a:solidFill>
            <a:srgbClr val="0095CD">
              <a:alpha val="30000"/>
            </a:srgbClr>
          </a:solidFill>
        </p:spPr>
        <p:txBody>
          <a:bodyPr/>
          <a:lstStyle/>
          <a:p>
            <a:endParaRPr lang="en-US"/>
          </a:p>
        </p:txBody>
      </p:sp>
      <p:sp>
        <p:nvSpPr>
          <p:cNvPr id="30" name="Text Placeholder 29"/>
          <p:cNvSpPr>
            <a:spLocks noGrp="1"/>
          </p:cNvSpPr>
          <p:nvPr>
            <p:ph type="body" sz="quarter" idx="18" hasCustomPrompt="1"/>
          </p:nvPr>
        </p:nvSpPr>
        <p:spPr>
          <a:xfrm>
            <a:off x="813040" y="1780707"/>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813040" y="439847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40" name="Picture Placeholder 10"/>
          <p:cNvSpPr>
            <a:spLocks noGrp="1" noChangeAspect="1"/>
          </p:cNvSpPr>
          <p:nvPr>
            <p:ph type="pic" sz="quarter" idx="23"/>
          </p:nvPr>
        </p:nvSpPr>
        <p:spPr>
          <a:xfrm>
            <a:off x="3412068" y="3394460"/>
            <a:ext cx="2600055" cy="1957811"/>
          </a:xfrm>
          <a:prstGeom prst="hexagon">
            <a:avLst/>
          </a:prstGeo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41" name="Text Placeholder 29"/>
          <p:cNvSpPr>
            <a:spLocks noGrp="1"/>
          </p:cNvSpPr>
          <p:nvPr>
            <p:ph type="body" sz="quarter" idx="24" hasCustomPrompt="1"/>
          </p:nvPr>
        </p:nvSpPr>
        <p:spPr>
          <a:xfrm>
            <a:off x="3412068" y="285375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42" name="Text Placeholder 29"/>
          <p:cNvSpPr>
            <a:spLocks noGrp="1"/>
          </p:cNvSpPr>
          <p:nvPr>
            <p:ph type="body" sz="quarter" idx="25" hasCustomPrompt="1"/>
          </p:nvPr>
        </p:nvSpPr>
        <p:spPr>
          <a:xfrm>
            <a:off x="3412068" y="5471525"/>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48" name="Picture Placeholder 10"/>
          <p:cNvSpPr>
            <a:spLocks noGrp="1" noChangeAspect="1"/>
          </p:cNvSpPr>
          <p:nvPr>
            <p:ph type="pic" sz="quarter" idx="28"/>
          </p:nvPr>
        </p:nvSpPr>
        <p:spPr>
          <a:xfrm>
            <a:off x="6007938" y="2321408"/>
            <a:ext cx="2600055" cy="1957811"/>
          </a:xfrm>
          <a:prstGeom prst="hexagon">
            <a:avLst/>
          </a:prstGeo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49" name="Text Placeholder 29"/>
          <p:cNvSpPr>
            <a:spLocks noGrp="1"/>
          </p:cNvSpPr>
          <p:nvPr>
            <p:ph type="body" sz="quarter" idx="29" hasCustomPrompt="1"/>
          </p:nvPr>
        </p:nvSpPr>
        <p:spPr>
          <a:xfrm>
            <a:off x="6007936" y="1780707"/>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50" name="Text Placeholder 29"/>
          <p:cNvSpPr>
            <a:spLocks noGrp="1"/>
          </p:cNvSpPr>
          <p:nvPr>
            <p:ph type="body" sz="quarter" idx="30" hasCustomPrompt="1"/>
          </p:nvPr>
        </p:nvSpPr>
        <p:spPr>
          <a:xfrm>
            <a:off x="6007936" y="439847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54" name="Picture Placeholder 10"/>
          <p:cNvSpPr>
            <a:spLocks noGrp="1" noChangeAspect="1"/>
          </p:cNvSpPr>
          <p:nvPr>
            <p:ph type="pic" sz="quarter" idx="31"/>
          </p:nvPr>
        </p:nvSpPr>
        <p:spPr>
          <a:xfrm>
            <a:off x="8603807" y="3391320"/>
            <a:ext cx="2600055" cy="1957811"/>
          </a:xfrm>
          <a:prstGeom prst="hexagon">
            <a:avLst/>
          </a:prstGeo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55" name="Text Placeholder 29"/>
          <p:cNvSpPr>
            <a:spLocks noGrp="1"/>
          </p:cNvSpPr>
          <p:nvPr>
            <p:ph type="body" sz="quarter" idx="32" hasCustomPrompt="1"/>
          </p:nvPr>
        </p:nvSpPr>
        <p:spPr>
          <a:xfrm>
            <a:off x="8603805" y="285061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56" name="Text Placeholder 29"/>
          <p:cNvSpPr>
            <a:spLocks noGrp="1"/>
          </p:cNvSpPr>
          <p:nvPr>
            <p:ph type="body" sz="quarter" idx="33" hasCustomPrompt="1"/>
          </p:nvPr>
        </p:nvSpPr>
        <p:spPr>
          <a:xfrm>
            <a:off x="8603805" y="5468385"/>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grpSp>
        <p:nvGrpSpPr>
          <p:cNvPr id="25" name="Group 24"/>
          <p:cNvGrpSpPr/>
          <p:nvPr userDrawn="1"/>
        </p:nvGrpSpPr>
        <p:grpSpPr>
          <a:xfrm>
            <a:off x="1"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5464044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pictures oval">
    <p:spTree>
      <p:nvGrpSpPr>
        <p:cNvPr id="1" name=""/>
        <p:cNvGrpSpPr/>
        <p:nvPr/>
      </p:nvGrpSpPr>
      <p:grpSpPr>
        <a:xfrm>
          <a:off x="0" y="0"/>
          <a:ext cx="0" cy="0"/>
          <a:chOff x="0" y="0"/>
          <a:chExt cx="0" cy="0"/>
        </a:xfrm>
      </p:grpSpPr>
      <p:sp>
        <p:nvSpPr>
          <p:cNvPr id="28" name="Oval 27"/>
          <p:cNvSpPr/>
          <p:nvPr userDrawn="1"/>
        </p:nvSpPr>
        <p:spPr>
          <a:xfrm>
            <a:off x="5912775" y="2257292"/>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3320065" y="3322489"/>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userDrawn="1"/>
        </p:nvSpPr>
        <p:spPr>
          <a:xfrm>
            <a:off x="8511802" y="3322489"/>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userDrawn="1"/>
        </p:nvSpPr>
        <p:spPr>
          <a:xfrm>
            <a:off x="721037" y="2257292"/>
            <a:ext cx="2780902"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813040" y="2321408"/>
            <a:ext cx="2600055" cy="1957811"/>
          </a:xfrm>
          <a:prstGeom prst="ellipse">
            <a:avLst/>
          </a:prstGeom>
          <a:solidFill>
            <a:srgbClr val="0095CD">
              <a:alpha val="30000"/>
            </a:srgbClr>
          </a:solidFill>
          <a:ln w="57150">
            <a:noFill/>
          </a:ln>
        </p:spPr>
        <p:txBody>
          <a:bodyPr/>
          <a:lstStyle/>
          <a:p>
            <a:endParaRPr lang="en-US"/>
          </a:p>
        </p:txBody>
      </p:sp>
      <p:sp>
        <p:nvSpPr>
          <p:cNvPr id="30" name="Text Placeholder 29"/>
          <p:cNvSpPr>
            <a:spLocks noGrp="1"/>
          </p:cNvSpPr>
          <p:nvPr>
            <p:ph type="body" sz="quarter" idx="18" hasCustomPrompt="1"/>
          </p:nvPr>
        </p:nvSpPr>
        <p:spPr>
          <a:xfrm>
            <a:off x="813040" y="1780707"/>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813040" y="439847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40" name="Picture Placeholder 10"/>
          <p:cNvSpPr>
            <a:spLocks noGrp="1" noChangeAspect="1"/>
          </p:cNvSpPr>
          <p:nvPr>
            <p:ph type="pic" sz="quarter" idx="23"/>
          </p:nvPr>
        </p:nvSpPr>
        <p:spPr>
          <a:xfrm>
            <a:off x="3410489" y="3391320"/>
            <a:ext cx="2600055" cy="1957811"/>
          </a:xfrm>
          <a:prstGeom prst="ellipse">
            <a:avLst/>
          </a:prstGeom>
          <a:solidFill>
            <a:srgbClr val="324D5E">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41" name="Text Placeholder 29"/>
          <p:cNvSpPr>
            <a:spLocks noGrp="1"/>
          </p:cNvSpPr>
          <p:nvPr>
            <p:ph type="body" sz="quarter" idx="24" hasCustomPrompt="1"/>
          </p:nvPr>
        </p:nvSpPr>
        <p:spPr>
          <a:xfrm>
            <a:off x="3412068" y="285375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42" name="Text Placeholder 29"/>
          <p:cNvSpPr>
            <a:spLocks noGrp="1"/>
          </p:cNvSpPr>
          <p:nvPr>
            <p:ph type="body" sz="quarter" idx="25" hasCustomPrompt="1"/>
          </p:nvPr>
        </p:nvSpPr>
        <p:spPr>
          <a:xfrm>
            <a:off x="3412068" y="5471525"/>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48" name="Picture Placeholder 10"/>
          <p:cNvSpPr>
            <a:spLocks noGrp="1" noChangeAspect="1"/>
          </p:cNvSpPr>
          <p:nvPr>
            <p:ph type="pic" sz="quarter" idx="28"/>
          </p:nvPr>
        </p:nvSpPr>
        <p:spPr>
          <a:xfrm>
            <a:off x="6007938" y="2321408"/>
            <a:ext cx="2600055" cy="1957811"/>
          </a:xfrm>
          <a:prstGeom prst="ellipse">
            <a:avLst/>
          </a:prstGeom>
          <a:solidFill>
            <a:srgbClr val="F17C3F">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49" name="Text Placeholder 29"/>
          <p:cNvSpPr>
            <a:spLocks noGrp="1"/>
          </p:cNvSpPr>
          <p:nvPr>
            <p:ph type="body" sz="quarter" idx="29" hasCustomPrompt="1"/>
          </p:nvPr>
        </p:nvSpPr>
        <p:spPr>
          <a:xfrm>
            <a:off x="6007936" y="1780707"/>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50" name="Text Placeholder 29"/>
          <p:cNvSpPr>
            <a:spLocks noGrp="1"/>
          </p:cNvSpPr>
          <p:nvPr>
            <p:ph type="body" sz="quarter" idx="30" hasCustomPrompt="1"/>
          </p:nvPr>
        </p:nvSpPr>
        <p:spPr>
          <a:xfrm>
            <a:off x="6007936" y="4398473"/>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54" name="Picture Placeholder 10"/>
          <p:cNvSpPr>
            <a:spLocks noGrp="1" noChangeAspect="1"/>
          </p:cNvSpPr>
          <p:nvPr>
            <p:ph type="pic" sz="quarter" idx="31"/>
          </p:nvPr>
        </p:nvSpPr>
        <p:spPr>
          <a:xfrm>
            <a:off x="8603807" y="3391320"/>
            <a:ext cx="2600055" cy="1957811"/>
          </a:xfrm>
          <a:prstGeom prst="ellipse">
            <a:avLst/>
          </a:prstGeom>
          <a:solidFill>
            <a:srgbClr val="7BB21B">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55" name="Text Placeholder 29"/>
          <p:cNvSpPr>
            <a:spLocks noGrp="1"/>
          </p:cNvSpPr>
          <p:nvPr>
            <p:ph type="body" sz="quarter" idx="32" hasCustomPrompt="1"/>
          </p:nvPr>
        </p:nvSpPr>
        <p:spPr>
          <a:xfrm>
            <a:off x="8603805" y="285061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56" name="Text Placeholder 29"/>
          <p:cNvSpPr>
            <a:spLocks noGrp="1"/>
          </p:cNvSpPr>
          <p:nvPr>
            <p:ph type="body" sz="quarter" idx="33" hasCustomPrompt="1"/>
          </p:nvPr>
        </p:nvSpPr>
        <p:spPr>
          <a:xfrm>
            <a:off x="8603805" y="5468385"/>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grpSp>
        <p:nvGrpSpPr>
          <p:cNvPr id="37" name="Group 36"/>
          <p:cNvGrpSpPr/>
          <p:nvPr userDrawn="1"/>
        </p:nvGrpSpPr>
        <p:grpSpPr>
          <a:xfrm>
            <a:off x="1" y="6766560"/>
            <a:ext cx="12192000" cy="91440"/>
            <a:chOff x="0" y="4480421"/>
            <a:chExt cx="12192000" cy="91440"/>
          </a:xfrm>
        </p:grpSpPr>
        <p:sp>
          <p:nvSpPr>
            <p:cNvPr id="38" name="Rectangle 3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6917153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x2 pictures circle">
    <p:spTree>
      <p:nvGrpSpPr>
        <p:cNvPr id="1" name=""/>
        <p:cNvGrpSpPr/>
        <p:nvPr/>
      </p:nvGrpSpPr>
      <p:grpSpPr>
        <a:xfrm>
          <a:off x="0" y="0"/>
          <a:ext cx="0" cy="0"/>
          <a:chOff x="0" y="0"/>
          <a:chExt cx="0" cy="0"/>
        </a:xfrm>
      </p:grpSpPr>
      <p:sp>
        <p:nvSpPr>
          <p:cNvPr id="3" name="Oval 2"/>
          <p:cNvSpPr>
            <a:spLocks noChangeAspect="1"/>
          </p:cNvSpPr>
          <p:nvPr userDrawn="1"/>
        </p:nvSpPr>
        <p:spPr>
          <a:xfrm>
            <a:off x="894312"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0"/>
          <p:cNvSpPr>
            <a:spLocks noGrp="1" noChangeAspect="1"/>
          </p:cNvSpPr>
          <p:nvPr>
            <p:ph type="pic" sz="quarter" idx="14"/>
          </p:nvPr>
        </p:nvSpPr>
        <p:spPr>
          <a:xfrm>
            <a:off x="971180" y="1902619"/>
            <a:ext cx="1844842" cy="1844841"/>
          </a:xfrm>
          <a:prstGeom prst="ellipse">
            <a:avLst/>
          </a:prstGeom>
          <a:solidFill>
            <a:srgbClr val="0095CD">
              <a:alpha val="30000"/>
            </a:srgbClr>
          </a:solidFill>
          <a:ln w="57150">
            <a:noFill/>
          </a:ln>
        </p:spPr>
        <p:txBody>
          <a:bodyPr/>
          <a:lstStyle/>
          <a:p>
            <a:endParaRPr lang="en-US"/>
          </a:p>
        </p:txBody>
      </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0" name="Text Placeholder 29"/>
          <p:cNvSpPr>
            <a:spLocks noGrp="1"/>
          </p:cNvSpPr>
          <p:nvPr>
            <p:ph type="body" sz="quarter" idx="18" hasCustomPrompt="1"/>
          </p:nvPr>
        </p:nvSpPr>
        <p:spPr>
          <a:xfrm>
            <a:off x="595151" y="144500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51" name="Oval 50"/>
          <p:cNvSpPr>
            <a:spLocks noChangeAspect="1"/>
          </p:cNvSpPr>
          <p:nvPr userDrawn="1"/>
        </p:nvSpPr>
        <p:spPr>
          <a:xfrm>
            <a:off x="8889333"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icture Placeholder 10"/>
          <p:cNvSpPr>
            <a:spLocks noGrp="1" noChangeAspect="1"/>
          </p:cNvSpPr>
          <p:nvPr>
            <p:ph type="pic" sz="quarter" idx="19"/>
          </p:nvPr>
        </p:nvSpPr>
        <p:spPr>
          <a:xfrm>
            <a:off x="8966201" y="1902619"/>
            <a:ext cx="1844842" cy="1844841"/>
          </a:xfrm>
          <a:prstGeom prst="ellipse">
            <a:avLst/>
          </a:prstGeom>
          <a:solidFill>
            <a:srgbClr val="0095CD">
              <a:alpha val="30000"/>
            </a:srgbClr>
          </a:solidFill>
          <a:ln w="57150">
            <a:noFill/>
          </a:ln>
        </p:spPr>
        <p:txBody>
          <a:bodyPr/>
          <a:lstStyle/>
          <a:p>
            <a:endParaRPr lang="en-US"/>
          </a:p>
        </p:txBody>
      </p:sp>
      <p:sp>
        <p:nvSpPr>
          <p:cNvPr id="53" name="Text Placeholder 29"/>
          <p:cNvSpPr>
            <a:spLocks noGrp="1"/>
          </p:cNvSpPr>
          <p:nvPr>
            <p:ph type="body" sz="quarter" idx="20" hasCustomPrompt="1"/>
          </p:nvPr>
        </p:nvSpPr>
        <p:spPr>
          <a:xfrm>
            <a:off x="8590172" y="144500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57" name="Oval 56"/>
          <p:cNvSpPr>
            <a:spLocks noChangeAspect="1"/>
          </p:cNvSpPr>
          <p:nvPr userDrawn="1"/>
        </p:nvSpPr>
        <p:spPr>
          <a:xfrm>
            <a:off x="6224325"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Picture Placeholder 10"/>
          <p:cNvSpPr>
            <a:spLocks noGrp="1" noChangeAspect="1"/>
          </p:cNvSpPr>
          <p:nvPr>
            <p:ph type="pic" sz="quarter" idx="21"/>
          </p:nvPr>
        </p:nvSpPr>
        <p:spPr>
          <a:xfrm>
            <a:off x="6301195" y="1902619"/>
            <a:ext cx="1844842" cy="1844841"/>
          </a:xfrm>
          <a:prstGeom prst="ellipse">
            <a:avLst/>
          </a:prstGeom>
          <a:solidFill>
            <a:srgbClr val="0095CD">
              <a:alpha val="30000"/>
            </a:srgbClr>
          </a:solidFill>
          <a:ln w="57150">
            <a:noFill/>
          </a:ln>
        </p:spPr>
        <p:txBody>
          <a:bodyPr/>
          <a:lstStyle/>
          <a:p>
            <a:endParaRPr lang="en-US"/>
          </a:p>
        </p:txBody>
      </p:sp>
      <p:sp>
        <p:nvSpPr>
          <p:cNvPr id="59" name="Text Placeholder 29"/>
          <p:cNvSpPr>
            <a:spLocks noGrp="1"/>
          </p:cNvSpPr>
          <p:nvPr>
            <p:ph type="body" sz="quarter" idx="22" hasCustomPrompt="1"/>
          </p:nvPr>
        </p:nvSpPr>
        <p:spPr>
          <a:xfrm>
            <a:off x="5925166" y="144500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60" name="Oval 59"/>
          <p:cNvSpPr>
            <a:spLocks noChangeAspect="1"/>
          </p:cNvSpPr>
          <p:nvPr userDrawn="1"/>
        </p:nvSpPr>
        <p:spPr>
          <a:xfrm>
            <a:off x="3559319" y="1825748"/>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Picture Placeholder 10"/>
          <p:cNvSpPr>
            <a:spLocks noGrp="1" noChangeAspect="1"/>
          </p:cNvSpPr>
          <p:nvPr>
            <p:ph type="pic" sz="quarter" idx="23"/>
          </p:nvPr>
        </p:nvSpPr>
        <p:spPr>
          <a:xfrm>
            <a:off x="3636187" y="1902619"/>
            <a:ext cx="1844842" cy="1844841"/>
          </a:xfrm>
          <a:prstGeom prst="ellipse">
            <a:avLst/>
          </a:prstGeom>
          <a:solidFill>
            <a:srgbClr val="0095CD">
              <a:alpha val="30000"/>
            </a:srgbClr>
          </a:solidFill>
          <a:ln w="57150">
            <a:noFill/>
          </a:ln>
        </p:spPr>
        <p:txBody>
          <a:bodyPr/>
          <a:lstStyle/>
          <a:p>
            <a:endParaRPr lang="en-US"/>
          </a:p>
        </p:txBody>
      </p:sp>
      <p:sp>
        <p:nvSpPr>
          <p:cNvPr id="62" name="Text Placeholder 29"/>
          <p:cNvSpPr>
            <a:spLocks noGrp="1"/>
          </p:cNvSpPr>
          <p:nvPr>
            <p:ph type="body" sz="quarter" idx="24" hasCustomPrompt="1"/>
          </p:nvPr>
        </p:nvSpPr>
        <p:spPr>
          <a:xfrm>
            <a:off x="3260158" y="144500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67" name="Oval 66"/>
          <p:cNvSpPr>
            <a:spLocks noChangeAspect="1"/>
          </p:cNvSpPr>
          <p:nvPr userDrawn="1"/>
        </p:nvSpPr>
        <p:spPr>
          <a:xfrm>
            <a:off x="894312"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Picture Placeholder 10"/>
          <p:cNvSpPr>
            <a:spLocks noGrp="1" noChangeAspect="1"/>
          </p:cNvSpPr>
          <p:nvPr>
            <p:ph type="pic" sz="quarter" idx="25"/>
          </p:nvPr>
        </p:nvSpPr>
        <p:spPr>
          <a:xfrm>
            <a:off x="971180" y="4345805"/>
            <a:ext cx="1844842" cy="1844841"/>
          </a:xfrm>
          <a:prstGeom prst="ellipse">
            <a:avLst/>
          </a:prstGeom>
          <a:solidFill>
            <a:srgbClr val="0095CD">
              <a:alpha val="30000"/>
            </a:srgbClr>
          </a:solidFill>
          <a:ln w="57150">
            <a:noFill/>
          </a:ln>
        </p:spPr>
        <p:txBody>
          <a:bodyPr/>
          <a:lstStyle/>
          <a:p>
            <a:endParaRPr lang="en-US"/>
          </a:p>
        </p:txBody>
      </p:sp>
      <p:sp>
        <p:nvSpPr>
          <p:cNvPr id="69" name="Text Placeholder 29"/>
          <p:cNvSpPr>
            <a:spLocks noGrp="1"/>
          </p:cNvSpPr>
          <p:nvPr>
            <p:ph type="body" sz="quarter" idx="26" hasCustomPrompt="1"/>
          </p:nvPr>
        </p:nvSpPr>
        <p:spPr>
          <a:xfrm>
            <a:off x="595151" y="388819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70" name="Oval 69"/>
          <p:cNvSpPr>
            <a:spLocks noChangeAspect="1"/>
          </p:cNvSpPr>
          <p:nvPr userDrawn="1"/>
        </p:nvSpPr>
        <p:spPr>
          <a:xfrm>
            <a:off x="8889333"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Picture Placeholder 10"/>
          <p:cNvSpPr>
            <a:spLocks noGrp="1" noChangeAspect="1"/>
          </p:cNvSpPr>
          <p:nvPr>
            <p:ph type="pic" sz="quarter" idx="27"/>
          </p:nvPr>
        </p:nvSpPr>
        <p:spPr>
          <a:xfrm>
            <a:off x="8966201" y="4345805"/>
            <a:ext cx="1844842" cy="1844841"/>
          </a:xfrm>
          <a:prstGeom prst="ellipse">
            <a:avLst/>
          </a:prstGeom>
          <a:solidFill>
            <a:srgbClr val="0095CD">
              <a:alpha val="30000"/>
            </a:srgbClr>
          </a:solidFill>
          <a:ln w="57150">
            <a:noFill/>
          </a:ln>
        </p:spPr>
        <p:txBody>
          <a:bodyPr/>
          <a:lstStyle/>
          <a:p>
            <a:endParaRPr lang="en-US"/>
          </a:p>
        </p:txBody>
      </p:sp>
      <p:sp>
        <p:nvSpPr>
          <p:cNvPr id="72" name="Text Placeholder 29"/>
          <p:cNvSpPr>
            <a:spLocks noGrp="1"/>
          </p:cNvSpPr>
          <p:nvPr>
            <p:ph type="body" sz="quarter" idx="28" hasCustomPrompt="1"/>
          </p:nvPr>
        </p:nvSpPr>
        <p:spPr>
          <a:xfrm>
            <a:off x="8590172" y="388819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73" name="Oval 72"/>
          <p:cNvSpPr>
            <a:spLocks noChangeAspect="1"/>
          </p:cNvSpPr>
          <p:nvPr userDrawn="1"/>
        </p:nvSpPr>
        <p:spPr>
          <a:xfrm>
            <a:off x="6224325"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Picture Placeholder 10"/>
          <p:cNvSpPr>
            <a:spLocks noGrp="1" noChangeAspect="1"/>
          </p:cNvSpPr>
          <p:nvPr>
            <p:ph type="pic" sz="quarter" idx="29"/>
          </p:nvPr>
        </p:nvSpPr>
        <p:spPr>
          <a:xfrm>
            <a:off x="6301195" y="4345805"/>
            <a:ext cx="1844842" cy="1844841"/>
          </a:xfrm>
          <a:prstGeom prst="ellipse">
            <a:avLst/>
          </a:prstGeom>
          <a:solidFill>
            <a:srgbClr val="0095CD">
              <a:alpha val="30000"/>
            </a:srgbClr>
          </a:solidFill>
          <a:ln w="57150">
            <a:noFill/>
          </a:ln>
        </p:spPr>
        <p:txBody>
          <a:bodyPr/>
          <a:lstStyle/>
          <a:p>
            <a:endParaRPr lang="en-US"/>
          </a:p>
        </p:txBody>
      </p:sp>
      <p:sp>
        <p:nvSpPr>
          <p:cNvPr id="75" name="Text Placeholder 29"/>
          <p:cNvSpPr>
            <a:spLocks noGrp="1"/>
          </p:cNvSpPr>
          <p:nvPr>
            <p:ph type="body" sz="quarter" idx="30" hasCustomPrompt="1"/>
          </p:nvPr>
        </p:nvSpPr>
        <p:spPr>
          <a:xfrm>
            <a:off x="5925166" y="388819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76" name="Oval 75"/>
          <p:cNvSpPr>
            <a:spLocks noChangeAspect="1"/>
          </p:cNvSpPr>
          <p:nvPr userDrawn="1"/>
        </p:nvSpPr>
        <p:spPr>
          <a:xfrm>
            <a:off x="3559319" y="4268934"/>
            <a:ext cx="1998578" cy="199857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Picture Placeholder 10"/>
          <p:cNvSpPr>
            <a:spLocks noGrp="1" noChangeAspect="1"/>
          </p:cNvSpPr>
          <p:nvPr>
            <p:ph type="pic" sz="quarter" idx="31"/>
          </p:nvPr>
        </p:nvSpPr>
        <p:spPr>
          <a:xfrm>
            <a:off x="3636187" y="4345805"/>
            <a:ext cx="1844842" cy="1844841"/>
          </a:xfrm>
          <a:prstGeom prst="ellipse">
            <a:avLst/>
          </a:prstGeom>
          <a:solidFill>
            <a:srgbClr val="0095CD">
              <a:alpha val="30000"/>
            </a:srgbClr>
          </a:solidFill>
          <a:ln w="57150">
            <a:noFill/>
          </a:ln>
        </p:spPr>
        <p:txBody>
          <a:bodyPr/>
          <a:lstStyle/>
          <a:p>
            <a:endParaRPr lang="en-US"/>
          </a:p>
        </p:txBody>
      </p:sp>
      <p:sp>
        <p:nvSpPr>
          <p:cNvPr id="78" name="Text Placeholder 29"/>
          <p:cNvSpPr>
            <a:spLocks noGrp="1"/>
          </p:cNvSpPr>
          <p:nvPr>
            <p:ph type="body" sz="quarter" idx="32" hasCustomPrompt="1"/>
          </p:nvPr>
        </p:nvSpPr>
        <p:spPr>
          <a:xfrm>
            <a:off x="3260158" y="3888195"/>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grpSp>
        <p:nvGrpSpPr>
          <p:cNvPr id="37" name="Group 36"/>
          <p:cNvGrpSpPr/>
          <p:nvPr userDrawn="1"/>
        </p:nvGrpSpPr>
        <p:grpSpPr>
          <a:xfrm>
            <a:off x="1" y="6766560"/>
            <a:ext cx="12192000" cy="91440"/>
            <a:chOff x="0" y="4480421"/>
            <a:chExt cx="12192000" cy="91440"/>
          </a:xfrm>
        </p:grpSpPr>
        <p:sp>
          <p:nvSpPr>
            <p:cNvPr id="38" name="Rectangle 3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6855746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pictures title and desc #2">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54775" y="1425682"/>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3316628" y="1425682"/>
            <a:ext cx="2600055" cy="1957811"/>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80" y="1425681"/>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9240331" y="1425680"/>
            <a:ext cx="2600055" cy="1957811"/>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3381481"/>
            <a:ext cx="2596897"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3316626" y="3381481"/>
            <a:ext cx="2596897"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8" y="3381480"/>
            <a:ext cx="2596897"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Rectangle 25"/>
          <p:cNvSpPr/>
          <p:nvPr userDrawn="1"/>
        </p:nvSpPr>
        <p:spPr>
          <a:xfrm>
            <a:off x="9240329" y="3381479"/>
            <a:ext cx="2596897"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351493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2" name="Text Placeholder 29"/>
          <p:cNvSpPr>
            <a:spLocks noGrp="1"/>
          </p:cNvSpPr>
          <p:nvPr>
            <p:ph type="body" sz="quarter" idx="19" hasCustomPrompt="1"/>
          </p:nvPr>
        </p:nvSpPr>
        <p:spPr>
          <a:xfrm>
            <a:off x="3316626" y="351493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3" name="Text Placeholder 29"/>
          <p:cNvSpPr>
            <a:spLocks noGrp="1"/>
          </p:cNvSpPr>
          <p:nvPr>
            <p:ph type="body" sz="quarter" idx="20" hasCustomPrompt="1"/>
          </p:nvPr>
        </p:nvSpPr>
        <p:spPr>
          <a:xfrm>
            <a:off x="6278478" y="351493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4" name="Text Placeholder 29"/>
          <p:cNvSpPr>
            <a:spLocks noGrp="1"/>
          </p:cNvSpPr>
          <p:nvPr>
            <p:ph type="body" sz="quarter" idx="21" hasCustomPrompt="1"/>
          </p:nvPr>
        </p:nvSpPr>
        <p:spPr>
          <a:xfrm>
            <a:off x="9240329" y="3514939"/>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354775" y="3912557"/>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36" name="Text Placeholder 29"/>
          <p:cNvSpPr>
            <a:spLocks noGrp="1"/>
          </p:cNvSpPr>
          <p:nvPr>
            <p:ph type="body" sz="quarter" idx="23" hasCustomPrompt="1"/>
          </p:nvPr>
        </p:nvSpPr>
        <p:spPr>
          <a:xfrm>
            <a:off x="3316626" y="3912557"/>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37" name="Text Placeholder 29"/>
          <p:cNvSpPr>
            <a:spLocks noGrp="1"/>
          </p:cNvSpPr>
          <p:nvPr>
            <p:ph type="body" sz="quarter" idx="24" hasCustomPrompt="1"/>
          </p:nvPr>
        </p:nvSpPr>
        <p:spPr>
          <a:xfrm>
            <a:off x="6278478" y="3912557"/>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38" name="Text Placeholder 29"/>
          <p:cNvSpPr>
            <a:spLocks noGrp="1"/>
          </p:cNvSpPr>
          <p:nvPr>
            <p:ph type="body" sz="quarter" idx="25" hasCustomPrompt="1"/>
          </p:nvPr>
        </p:nvSpPr>
        <p:spPr>
          <a:xfrm>
            <a:off x="9240329" y="3912557"/>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29" name="Text Placeholder 29"/>
          <p:cNvSpPr>
            <a:spLocks noGrp="1"/>
          </p:cNvSpPr>
          <p:nvPr>
            <p:ph type="body" sz="quarter" idx="26" hasCustomPrompt="1"/>
          </p:nvPr>
        </p:nvSpPr>
        <p:spPr>
          <a:xfrm>
            <a:off x="354775"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Text Placeholder 29"/>
          <p:cNvSpPr>
            <a:spLocks noGrp="1"/>
          </p:cNvSpPr>
          <p:nvPr>
            <p:ph type="body" sz="quarter" idx="27" hasCustomPrompt="1"/>
          </p:nvPr>
        </p:nvSpPr>
        <p:spPr>
          <a:xfrm>
            <a:off x="3314869"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9" name="Text Placeholder 29"/>
          <p:cNvSpPr>
            <a:spLocks noGrp="1"/>
          </p:cNvSpPr>
          <p:nvPr>
            <p:ph type="body" sz="quarter" idx="28" hasCustomPrompt="1"/>
          </p:nvPr>
        </p:nvSpPr>
        <p:spPr>
          <a:xfrm>
            <a:off x="6274965"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40" name="Text Placeholder 29"/>
          <p:cNvSpPr>
            <a:spLocks noGrp="1"/>
          </p:cNvSpPr>
          <p:nvPr>
            <p:ph type="body" sz="quarter" idx="29" hasCustomPrompt="1"/>
          </p:nvPr>
        </p:nvSpPr>
        <p:spPr>
          <a:xfrm>
            <a:off x="9235059" y="4397496"/>
            <a:ext cx="2596897" cy="1640717"/>
          </a:xfrm>
          <a:solidFill>
            <a:srgbClr val="F9F9F9"/>
          </a:solidFill>
        </p:spPr>
        <p:txBody>
          <a:bodyPr anchor="t">
            <a:noAutofit/>
          </a:bodyPr>
          <a:lstStyle>
            <a:lvl1pPr marL="0" indent="0" algn="just">
              <a:buNone/>
              <a:defRPr sz="16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grpSp>
        <p:nvGrpSpPr>
          <p:cNvPr id="41" name="Group 40"/>
          <p:cNvGrpSpPr/>
          <p:nvPr userDrawn="1"/>
        </p:nvGrpSpPr>
        <p:grpSpPr>
          <a:xfrm>
            <a:off x="1"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7533953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pictures and skill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54775" y="1425682"/>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9" name="Text Placeholder 29"/>
          <p:cNvSpPr>
            <a:spLocks noGrp="1"/>
          </p:cNvSpPr>
          <p:nvPr>
            <p:ph type="body" sz="quarter" idx="26" hasCustomPrompt="1"/>
          </p:nvPr>
        </p:nvSpPr>
        <p:spPr>
          <a:xfrm>
            <a:off x="351618" y="3483800"/>
            <a:ext cx="4684075" cy="816743"/>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 name="TextBox 2"/>
          <p:cNvSpPr txBox="1"/>
          <p:nvPr userDrawn="1"/>
        </p:nvSpPr>
        <p:spPr>
          <a:xfrm>
            <a:off x="370265" y="4416652"/>
            <a:ext cx="941283" cy="492443"/>
          </a:xfrm>
          <a:prstGeom prst="rect">
            <a:avLst/>
          </a:prstGeom>
          <a:noFill/>
        </p:spPr>
        <p:txBody>
          <a:bodyPr wrap="none" rtlCol="0">
            <a:spAutoFit/>
          </a:bodyPr>
          <a:lstStyle/>
          <a:p>
            <a:r>
              <a:rPr lang="en-US" sz="2600" smtClean="0"/>
              <a:t>Skills:</a:t>
            </a:r>
            <a:endParaRPr lang="en-US" sz="2600"/>
          </a:p>
        </p:txBody>
      </p:sp>
      <p:sp>
        <p:nvSpPr>
          <p:cNvPr id="85" name="Text Placeholder 29"/>
          <p:cNvSpPr>
            <a:spLocks noGrp="1"/>
          </p:cNvSpPr>
          <p:nvPr>
            <p:ph type="body" sz="quarter" idx="18" hasCustomPrompt="1"/>
          </p:nvPr>
        </p:nvSpPr>
        <p:spPr>
          <a:xfrm>
            <a:off x="2439924" y="1722197"/>
            <a:ext cx="2596897" cy="431800"/>
          </a:xfrm>
          <a:solidFill>
            <a:schemeClr val="accent4"/>
          </a:solidFill>
        </p:spPr>
        <p:txBody>
          <a:bodyPr anchor="ctr">
            <a:normAutofit/>
          </a:bodyPr>
          <a:lstStyle>
            <a:lvl1pPr marL="0" indent="0" algn="r">
              <a:buNone/>
              <a:defRPr sz="2200">
                <a:solidFill>
                  <a:schemeClr val="bg1"/>
                </a:solidFill>
              </a:defRPr>
            </a:lvl1pPr>
          </a:lstStyle>
          <a:p>
            <a:pPr lvl="0"/>
            <a:r>
              <a:rPr lang="en-US" smtClean="0"/>
              <a:t>Name Here</a:t>
            </a:r>
            <a:endParaRPr lang="en-US"/>
          </a:p>
        </p:txBody>
      </p:sp>
      <p:sp>
        <p:nvSpPr>
          <p:cNvPr id="86" name="Text Placeholder 29"/>
          <p:cNvSpPr>
            <a:spLocks noGrp="1"/>
          </p:cNvSpPr>
          <p:nvPr>
            <p:ph type="body" sz="quarter" idx="22" hasCustomPrompt="1"/>
          </p:nvPr>
        </p:nvSpPr>
        <p:spPr>
          <a:xfrm>
            <a:off x="2439924" y="2313821"/>
            <a:ext cx="2596897" cy="431800"/>
          </a:xfrm>
          <a:solidFill>
            <a:schemeClr val="accent1"/>
          </a:solidFill>
        </p:spPr>
        <p:txBody>
          <a:bodyPr anchor="ctr">
            <a:normAutofit/>
          </a:bodyPr>
          <a:lstStyle>
            <a:lvl1pPr marL="0" indent="0" algn="r">
              <a:buNone/>
              <a:defRPr sz="1800">
                <a:solidFill>
                  <a:schemeClr val="bg1"/>
                </a:solidFill>
              </a:defRPr>
            </a:lvl1pPr>
          </a:lstStyle>
          <a:p>
            <a:pPr lvl="0"/>
            <a:r>
              <a:rPr lang="en-US" smtClean="0"/>
              <a:t>Job Title Here</a:t>
            </a:r>
            <a:endParaRPr lang="en-US"/>
          </a:p>
        </p:txBody>
      </p:sp>
      <p:sp>
        <p:nvSpPr>
          <p:cNvPr id="87" name="Text Placeholder 29"/>
          <p:cNvSpPr>
            <a:spLocks noGrp="1"/>
          </p:cNvSpPr>
          <p:nvPr>
            <p:ph type="body" sz="quarter" idx="27" hasCustomPrompt="1"/>
          </p:nvPr>
        </p:nvSpPr>
        <p:spPr>
          <a:xfrm>
            <a:off x="2948512" y="2868500"/>
            <a:ext cx="2087182" cy="431800"/>
          </a:xfrm>
          <a:noFill/>
        </p:spPr>
        <p:txBody>
          <a:bodyPr anchor="ctr">
            <a:normAutofit/>
          </a:bodyPr>
          <a:lstStyle>
            <a:lvl1pPr marL="0" indent="0" algn="r">
              <a:buNone/>
              <a:defRPr sz="1400" u="sng">
                <a:solidFill>
                  <a:srgbClr val="8C9CA6"/>
                </a:solidFill>
              </a:defRPr>
            </a:lvl1pPr>
          </a:lstStyle>
          <a:p>
            <a:pPr lvl="0"/>
            <a:r>
              <a:rPr lang="en-US" smtClean="0"/>
              <a:t>Email here</a:t>
            </a:r>
            <a:endParaRPr lang="en-US"/>
          </a:p>
        </p:txBody>
      </p:sp>
      <p:sp>
        <p:nvSpPr>
          <p:cNvPr id="88" name="Picture Placeholder 10"/>
          <p:cNvSpPr>
            <a:spLocks noGrp="1" noChangeAspect="1"/>
          </p:cNvSpPr>
          <p:nvPr>
            <p:ph type="pic" sz="quarter" idx="28"/>
          </p:nvPr>
        </p:nvSpPr>
        <p:spPr>
          <a:xfrm>
            <a:off x="6893514" y="1425680"/>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89" name="Text Placeholder 29"/>
          <p:cNvSpPr>
            <a:spLocks noGrp="1"/>
          </p:cNvSpPr>
          <p:nvPr>
            <p:ph type="body" sz="quarter" idx="29" hasCustomPrompt="1"/>
          </p:nvPr>
        </p:nvSpPr>
        <p:spPr>
          <a:xfrm>
            <a:off x="6890355" y="3483798"/>
            <a:ext cx="4684075" cy="816743"/>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103" name="TextBox 102"/>
          <p:cNvSpPr txBox="1"/>
          <p:nvPr userDrawn="1"/>
        </p:nvSpPr>
        <p:spPr>
          <a:xfrm>
            <a:off x="6909003" y="4416650"/>
            <a:ext cx="941283" cy="492443"/>
          </a:xfrm>
          <a:prstGeom prst="rect">
            <a:avLst/>
          </a:prstGeom>
          <a:noFill/>
        </p:spPr>
        <p:txBody>
          <a:bodyPr wrap="none" rtlCol="0">
            <a:spAutoFit/>
          </a:bodyPr>
          <a:lstStyle/>
          <a:p>
            <a:r>
              <a:rPr lang="en-US" sz="2600" smtClean="0"/>
              <a:t>Skills:</a:t>
            </a:r>
            <a:endParaRPr lang="en-US" sz="2600"/>
          </a:p>
        </p:txBody>
      </p:sp>
      <p:sp>
        <p:nvSpPr>
          <p:cNvPr id="104" name="Text Placeholder 29"/>
          <p:cNvSpPr>
            <a:spLocks noGrp="1"/>
          </p:cNvSpPr>
          <p:nvPr>
            <p:ph type="body" sz="quarter" idx="30" hasCustomPrompt="1"/>
          </p:nvPr>
        </p:nvSpPr>
        <p:spPr>
          <a:xfrm>
            <a:off x="8978662" y="1722195"/>
            <a:ext cx="2596897" cy="431800"/>
          </a:xfrm>
          <a:solidFill>
            <a:schemeClr val="accent4"/>
          </a:solidFill>
        </p:spPr>
        <p:txBody>
          <a:bodyPr anchor="ctr">
            <a:normAutofit/>
          </a:bodyPr>
          <a:lstStyle>
            <a:lvl1pPr marL="0" indent="0" algn="r">
              <a:buNone/>
              <a:defRPr sz="2200">
                <a:solidFill>
                  <a:schemeClr val="bg1"/>
                </a:solidFill>
              </a:defRPr>
            </a:lvl1pPr>
          </a:lstStyle>
          <a:p>
            <a:pPr lvl="0"/>
            <a:r>
              <a:rPr lang="en-US" smtClean="0"/>
              <a:t>Name Here</a:t>
            </a:r>
            <a:endParaRPr lang="en-US"/>
          </a:p>
        </p:txBody>
      </p:sp>
      <p:sp>
        <p:nvSpPr>
          <p:cNvPr id="105" name="Text Placeholder 29"/>
          <p:cNvSpPr>
            <a:spLocks noGrp="1"/>
          </p:cNvSpPr>
          <p:nvPr>
            <p:ph type="body" sz="quarter" idx="31" hasCustomPrompt="1"/>
          </p:nvPr>
        </p:nvSpPr>
        <p:spPr>
          <a:xfrm>
            <a:off x="8978662" y="2313819"/>
            <a:ext cx="2596897" cy="431800"/>
          </a:xfrm>
          <a:solidFill>
            <a:schemeClr val="accent1"/>
          </a:solidFill>
        </p:spPr>
        <p:txBody>
          <a:bodyPr anchor="ctr">
            <a:normAutofit/>
          </a:bodyPr>
          <a:lstStyle>
            <a:lvl1pPr marL="0" indent="0" algn="r">
              <a:buNone/>
              <a:defRPr sz="1800">
                <a:solidFill>
                  <a:schemeClr val="bg1"/>
                </a:solidFill>
              </a:defRPr>
            </a:lvl1pPr>
          </a:lstStyle>
          <a:p>
            <a:pPr lvl="0"/>
            <a:r>
              <a:rPr lang="en-US" smtClean="0"/>
              <a:t>Job Title Here</a:t>
            </a:r>
            <a:endParaRPr lang="en-US"/>
          </a:p>
        </p:txBody>
      </p:sp>
      <p:sp>
        <p:nvSpPr>
          <p:cNvPr id="106" name="Text Placeholder 29"/>
          <p:cNvSpPr>
            <a:spLocks noGrp="1"/>
          </p:cNvSpPr>
          <p:nvPr>
            <p:ph type="body" sz="quarter" idx="32" hasCustomPrompt="1"/>
          </p:nvPr>
        </p:nvSpPr>
        <p:spPr>
          <a:xfrm>
            <a:off x="9487249" y="2868498"/>
            <a:ext cx="2087182" cy="431800"/>
          </a:xfrm>
          <a:noFill/>
        </p:spPr>
        <p:txBody>
          <a:bodyPr anchor="ctr">
            <a:normAutofit/>
          </a:bodyPr>
          <a:lstStyle>
            <a:lvl1pPr marL="0" indent="0" algn="r">
              <a:buNone/>
              <a:defRPr sz="1400" u="sng">
                <a:solidFill>
                  <a:srgbClr val="8C9CA6"/>
                </a:solidFill>
              </a:defRPr>
            </a:lvl1pPr>
          </a:lstStyle>
          <a:p>
            <a:pPr lvl="0"/>
            <a:r>
              <a:rPr lang="en-US" smtClean="0"/>
              <a:t>Email here</a:t>
            </a:r>
            <a:endParaRPr lang="en-US"/>
          </a:p>
        </p:txBody>
      </p:sp>
      <p:grpSp>
        <p:nvGrpSpPr>
          <p:cNvPr id="25" name="Group 24"/>
          <p:cNvGrpSpPr/>
          <p:nvPr userDrawn="1"/>
        </p:nvGrpSpPr>
        <p:grpSpPr>
          <a:xfrm>
            <a:off x="1"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8848499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pictur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54776" y="1595450"/>
            <a:ext cx="4458967" cy="335755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6160007" y="1589181"/>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6" y="4929496"/>
            <a:ext cx="4462272"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p:cNvSpPr/>
          <p:nvPr userDrawn="1"/>
        </p:nvSpPr>
        <p:spPr>
          <a:xfrm>
            <a:off x="6160007" y="3072692"/>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6" y="5198839"/>
            <a:ext cx="4462272" cy="431800"/>
          </a:xfrm>
        </p:spPr>
        <p:txBody>
          <a:bodyPr anchor="ctr">
            <a:normAutofit/>
          </a:bodyPr>
          <a:lstStyle>
            <a:lvl1pPr marL="0" indent="0" algn="ctr">
              <a:buNone/>
              <a:defRPr sz="3200">
                <a:solidFill>
                  <a:srgbClr val="324D5E"/>
                </a:solidFill>
              </a:defRPr>
            </a:lvl1pPr>
          </a:lstStyle>
          <a:p>
            <a:pPr lvl="0"/>
            <a:r>
              <a:rPr lang="en-US" smtClean="0"/>
              <a:t>Name Here</a:t>
            </a:r>
            <a:endParaRPr lang="en-US"/>
          </a:p>
        </p:txBody>
      </p:sp>
      <p:sp>
        <p:nvSpPr>
          <p:cNvPr id="32" name="Text Placeholder 29"/>
          <p:cNvSpPr>
            <a:spLocks noGrp="1"/>
          </p:cNvSpPr>
          <p:nvPr>
            <p:ph type="body" sz="quarter" idx="19" hasCustomPrompt="1"/>
          </p:nvPr>
        </p:nvSpPr>
        <p:spPr>
          <a:xfrm>
            <a:off x="6160007" y="3168050"/>
            <a:ext cx="1993392" cy="438750"/>
          </a:xfrm>
        </p:spPr>
        <p:txBody>
          <a:bodyPr anchor="ctr">
            <a:normAutofit/>
          </a:bodyPr>
          <a:lstStyle>
            <a:lvl1pPr marL="0" indent="0" algn="ctr">
              <a:buNone/>
              <a:defRPr sz="20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354776" y="5596457"/>
            <a:ext cx="4462272" cy="431800"/>
          </a:xfrm>
        </p:spPr>
        <p:txBody>
          <a:bodyPr anchor="ctr">
            <a:noAutofit/>
          </a:bodyPr>
          <a:lstStyle>
            <a:lvl1pPr marL="0" indent="0" algn="ctr">
              <a:buNone/>
              <a:defRPr sz="2800">
                <a:solidFill>
                  <a:srgbClr val="8C9CA6"/>
                </a:solidFill>
              </a:defRPr>
            </a:lvl1pPr>
          </a:lstStyle>
          <a:p>
            <a:pPr lvl="0"/>
            <a:r>
              <a:rPr lang="en-US" smtClean="0"/>
              <a:t>Job Title Here</a:t>
            </a:r>
            <a:endParaRPr lang="en-US"/>
          </a:p>
        </p:txBody>
      </p:sp>
      <p:sp>
        <p:nvSpPr>
          <p:cNvPr id="36" name="Text Placeholder 29"/>
          <p:cNvSpPr>
            <a:spLocks noGrp="1"/>
          </p:cNvSpPr>
          <p:nvPr>
            <p:ph type="body" sz="quarter" idx="23" hasCustomPrompt="1"/>
          </p:nvPr>
        </p:nvSpPr>
        <p:spPr>
          <a:xfrm>
            <a:off x="6160007" y="3476507"/>
            <a:ext cx="1993392" cy="431800"/>
          </a:xfrm>
        </p:spPr>
        <p:txBody>
          <a:bodyPr anchor="ctr">
            <a:normAutofit/>
          </a:bodyPr>
          <a:lstStyle>
            <a:lvl1pPr marL="0" indent="0" algn="ctr">
              <a:buNone/>
              <a:defRPr sz="1600">
                <a:solidFill>
                  <a:srgbClr val="8C9CA6"/>
                </a:solidFill>
              </a:defRPr>
            </a:lvl1pPr>
          </a:lstStyle>
          <a:p>
            <a:pPr lvl="0"/>
            <a:r>
              <a:rPr lang="en-US" smtClean="0"/>
              <a:t>Job Title Here</a:t>
            </a:r>
            <a:endParaRPr lang="en-US"/>
          </a:p>
        </p:txBody>
      </p:sp>
      <p:sp>
        <p:nvSpPr>
          <p:cNvPr id="45" name="Picture Placeholder 10"/>
          <p:cNvSpPr>
            <a:spLocks noGrp="1" noChangeAspect="1"/>
          </p:cNvSpPr>
          <p:nvPr>
            <p:ph type="pic" sz="quarter" idx="24"/>
          </p:nvPr>
        </p:nvSpPr>
        <p:spPr>
          <a:xfrm>
            <a:off x="6155540" y="4027646"/>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46" name="Rectangle 45"/>
          <p:cNvSpPr/>
          <p:nvPr userDrawn="1"/>
        </p:nvSpPr>
        <p:spPr>
          <a:xfrm>
            <a:off x="6155539" y="5511157"/>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7" name="Text Placeholder 29"/>
          <p:cNvSpPr>
            <a:spLocks noGrp="1"/>
          </p:cNvSpPr>
          <p:nvPr>
            <p:ph type="body" sz="quarter" idx="25" hasCustomPrompt="1"/>
          </p:nvPr>
        </p:nvSpPr>
        <p:spPr>
          <a:xfrm>
            <a:off x="6155539" y="5606515"/>
            <a:ext cx="1993392" cy="438750"/>
          </a:xfrm>
        </p:spPr>
        <p:txBody>
          <a:bodyPr anchor="ctr">
            <a:normAutofit/>
          </a:bodyPr>
          <a:lstStyle>
            <a:lvl1pPr marL="0" indent="0" algn="ctr">
              <a:buNone/>
              <a:defRPr sz="2000">
                <a:solidFill>
                  <a:srgbClr val="324D5E"/>
                </a:solidFill>
              </a:defRPr>
            </a:lvl1pPr>
          </a:lstStyle>
          <a:p>
            <a:pPr lvl="0"/>
            <a:r>
              <a:rPr lang="en-US" smtClean="0"/>
              <a:t>Name Here</a:t>
            </a:r>
            <a:endParaRPr lang="en-US"/>
          </a:p>
        </p:txBody>
      </p:sp>
      <p:sp>
        <p:nvSpPr>
          <p:cNvPr id="48" name="Text Placeholder 29"/>
          <p:cNvSpPr>
            <a:spLocks noGrp="1"/>
          </p:cNvSpPr>
          <p:nvPr>
            <p:ph type="body" sz="quarter" idx="26" hasCustomPrompt="1"/>
          </p:nvPr>
        </p:nvSpPr>
        <p:spPr>
          <a:xfrm>
            <a:off x="6155539" y="5914972"/>
            <a:ext cx="1993392" cy="431800"/>
          </a:xfrm>
        </p:spPr>
        <p:txBody>
          <a:bodyPr anchor="ctr">
            <a:normAutofit/>
          </a:bodyPr>
          <a:lstStyle>
            <a:lvl1pPr marL="0" indent="0" algn="ctr">
              <a:buNone/>
              <a:defRPr sz="1600">
                <a:solidFill>
                  <a:srgbClr val="8C9CA6"/>
                </a:solidFill>
              </a:defRPr>
            </a:lvl1pPr>
          </a:lstStyle>
          <a:p>
            <a:pPr lvl="0"/>
            <a:r>
              <a:rPr lang="en-US" smtClean="0"/>
              <a:t>Job Title Here</a:t>
            </a:r>
            <a:endParaRPr lang="en-US"/>
          </a:p>
        </p:txBody>
      </p:sp>
      <p:sp>
        <p:nvSpPr>
          <p:cNvPr id="49" name="Picture Placeholder 10"/>
          <p:cNvSpPr>
            <a:spLocks noGrp="1" noChangeAspect="1"/>
          </p:cNvSpPr>
          <p:nvPr>
            <p:ph type="pic" sz="quarter" idx="27"/>
          </p:nvPr>
        </p:nvSpPr>
        <p:spPr>
          <a:xfrm>
            <a:off x="9360408" y="1589181"/>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0" name="Rectangle 49"/>
          <p:cNvSpPr/>
          <p:nvPr userDrawn="1"/>
        </p:nvSpPr>
        <p:spPr>
          <a:xfrm>
            <a:off x="9360407" y="3072692"/>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1" name="Text Placeholder 29"/>
          <p:cNvSpPr>
            <a:spLocks noGrp="1"/>
          </p:cNvSpPr>
          <p:nvPr>
            <p:ph type="body" sz="quarter" idx="28" hasCustomPrompt="1"/>
          </p:nvPr>
        </p:nvSpPr>
        <p:spPr>
          <a:xfrm>
            <a:off x="9360407" y="3168050"/>
            <a:ext cx="1993392" cy="438750"/>
          </a:xfrm>
        </p:spPr>
        <p:txBody>
          <a:bodyPr anchor="ctr">
            <a:normAutofit/>
          </a:bodyPr>
          <a:lstStyle>
            <a:lvl1pPr marL="0" indent="0" algn="ctr">
              <a:buNone/>
              <a:defRPr sz="2000">
                <a:solidFill>
                  <a:srgbClr val="324D5E"/>
                </a:solidFill>
              </a:defRPr>
            </a:lvl1pPr>
          </a:lstStyle>
          <a:p>
            <a:pPr lvl="0"/>
            <a:r>
              <a:rPr lang="en-US" smtClean="0"/>
              <a:t>Name Here</a:t>
            </a:r>
            <a:endParaRPr lang="en-US"/>
          </a:p>
        </p:txBody>
      </p:sp>
      <p:sp>
        <p:nvSpPr>
          <p:cNvPr id="52" name="Text Placeholder 29"/>
          <p:cNvSpPr>
            <a:spLocks noGrp="1"/>
          </p:cNvSpPr>
          <p:nvPr>
            <p:ph type="body" sz="quarter" idx="29" hasCustomPrompt="1"/>
          </p:nvPr>
        </p:nvSpPr>
        <p:spPr>
          <a:xfrm>
            <a:off x="9360407" y="3476507"/>
            <a:ext cx="1993392" cy="431800"/>
          </a:xfrm>
        </p:spPr>
        <p:txBody>
          <a:bodyPr anchor="ctr">
            <a:normAutofit/>
          </a:bodyPr>
          <a:lstStyle>
            <a:lvl1pPr marL="0" indent="0" algn="ctr">
              <a:buNone/>
              <a:defRPr sz="1600">
                <a:solidFill>
                  <a:srgbClr val="8C9CA6"/>
                </a:solidFill>
              </a:defRPr>
            </a:lvl1pPr>
          </a:lstStyle>
          <a:p>
            <a:pPr lvl="0"/>
            <a:r>
              <a:rPr lang="en-US" smtClean="0"/>
              <a:t>Job Title Here</a:t>
            </a:r>
            <a:endParaRPr lang="en-US"/>
          </a:p>
        </p:txBody>
      </p:sp>
      <p:sp>
        <p:nvSpPr>
          <p:cNvPr id="53" name="Picture Placeholder 10"/>
          <p:cNvSpPr>
            <a:spLocks noGrp="1" noChangeAspect="1"/>
          </p:cNvSpPr>
          <p:nvPr>
            <p:ph type="pic" sz="quarter" idx="30"/>
          </p:nvPr>
        </p:nvSpPr>
        <p:spPr>
          <a:xfrm>
            <a:off x="9355940" y="4027646"/>
            <a:ext cx="1993392"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9355939" y="5511157"/>
            <a:ext cx="199339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5" name="Text Placeholder 29"/>
          <p:cNvSpPr>
            <a:spLocks noGrp="1"/>
          </p:cNvSpPr>
          <p:nvPr>
            <p:ph type="body" sz="quarter" idx="31" hasCustomPrompt="1"/>
          </p:nvPr>
        </p:nvSpPr>
        <p:spPr>
          <a:xfrm>
            <a:off x="9355939" y="5606515"/>
            <a:ext cx="1993392" cy="438750"/>
          </a:xfrm>
        </p:spPr>
        <p:txBody>
          <a:bodyPr anchor="ctr">
            <a:normAutofit/>
          </a:bodyPr>
          <a:lstStyle>
            <a:lvl1pPr marL="0" indent="0" algn="ctr">
              <a:buNone/>
              <a:defRPr sz="2000">
                <a:solidFill>
                  <a:srgbClr val="324D5E"/>
                </a:solidFill>
              </a:defRPr>
            </a:lvl1pPr>
          </a:lstStyle>
          <a:p>
            <a:pPr lvl="0"/>
            <a:r>
              <a:rPr lang="en-US" smtClean="0"/>
              <a:t>Name Here</a:t>
            </a:r>
            <a:endParaRPr lang="en-US"/>
          </a:p>
        </p:txBody>
      </p:sp>
      <p:sp>
        <p:nvSpPr>
          <p:cNvPr id="56" name="Text Placeholder 29"/>
          <p:cNvSpPr>
            <a:spLocks noGrp="1"/>
          </p:cNvSpPr>
          <p:nvPr>
            <p:ph type="body" sz="quarter" idx="32" hasCustomPrompt="1"/>
          </p:nvPr>
        </p:nvSpPr>
        <p:spPr>
          <a:xfrm>
            <a:off x="9355939" y="5914972"/>
            <a:ext cx="1993392" cy="431800"/>
          </a:xfrm>
        </p:spPr>
        <p:txBody>
          <a:bodyPr anchor="ctr">
            <a:normAutofit/>
          </a:bodyPr>
          <a:lstStyle>
            <a:lvl1pPr marL="0" indent="0" algn="ctr">
              <a:buNone/>
              <a:defRPr sz="1600">
                <a:solidFill>
                  <a:srgbClr val="8C9CA6"/>
                </a:solidFill>
              </a:defRPr>
            </a:lvl1pPr>
          </a:lstStyle>
          <a:p>
            <a:pPr lvl="0"/>
            <a:r>
              <a:rPr lang="en-US" smtClean="0"/>
              <a:t>Job Title Here</a:t>
            </a:r>
            <a:endParaRPr lang="en-US"/>
          </a:p>
        </p:txBody>
      </p:sp>
      <p:grpSp>
        <p:nvGrpSpPr>
          <p:cNvPr id="33" name="Group 32"/>
          <p:cNvGrpSpPr/>
          <p:nvPr userDrawn="1"/>
        </p:nvGrpSpPr>
        <p:grpSpPr>
          <a:xfrm>
            <a:off x="1" y="6766560"/>
            <a:ext cx="12192000" cy="91440"/>
            <a:chOff x="0" y="4480421"/>
            <a:chExt cx="12192000" cy="91440"/>
          </a:xfrm>
        </p:grpSpPr>
        <p:sp>
          <p:nvSpPr>
            <p:cNvPr id="34" name="Rectangle 3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4011445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pictures and quote">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54775" y="2236043"/>
            <a:ext cx="2600055"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6278480" y="2236042"/>
            <a:ext cx="2600055"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54775" y="4191842"/>
            <a:ext cx="2596897"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Rectangle 22"/>
          <p:cNvSpPr/>
          <p:nvPr userDrawn="1"/>
        </p:nvSpPr>
        <p:spPr>
          <a:xfrm>
            <a:off x="6278478" y="4191841"/>
            <a:ext cx="2596897"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54775" y="4325300"/>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3" name="Text Placeholder 29"/>
          <p:cNvSpPr>
            <a:spLocks noGrp="1"/>
          </p:cNvSpPr>
          <p:nvPr>
            <p:ph type="body" sz="quarter" idx="20" hasCustomPrompt="1"/>
          </p:nvPr>
        </p:nvSpPr>
        <p:spPr>
          <a:xfrm>
            <a:off x="6278478" y="4325300"/>
            <a:ext cx="2596897" cy="431800"/>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354775" y="4799118"/>
            <a:ext cx="2596897" cy="4318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8C9CA6"/>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mtClean="0"/>
              <a:t>Job Title Here</a:t>
            </a:r>
          </a:p>
        </p:txBody>
      </p:sp>
      <p:sp>
        <p:nvSpPr>
          <p:cNvPr id="37" name="Text Placeholder 29"/>
          <p:cNvSpPr>
            <a:spLocks noGrp="1"/>
          </p:cNvSpPr>
          <p:nvPr>
            <p:ph type="body" sz="quarter" idx="24" hasCustomPrompt="1"/>
          </p:nvPr>
        </p:nvSpPr>
        <p:spPr>
          <a:xfrm>
            <a:off x="6278478" y="4799118"/>
            <a:ext cx="2596897" cy="431800"/>
          </a:xfrm>
        </p:spPr>
        <p:txBody>
          <a:bodyPr anchor="ctr">
            <a:normAutofit/>
          </a:bodyPr>
          <a:lstStyle>
            <a:lvl1pPr marL="0" indent="0" algn="ctr">
              <a:buNone/>
              <a:defRPr sz="1800">
                <a:solidFill>
                  <a:srgbClr val="8C9CA6"/>
                </a:solidFill>
              </a:defRPr>
            </a:lvl1pPr>
          </a:lstStyle>
          <a:p>
            <a:pPr lvl="0"/>
            <a:r>
              <a:rPr lang="en-US" smtClean="0"/>
              <a:t>Job Title Here</a:t>
            </a:r>
            <a:endParaRPr lang="en-US"/>
          </a:p>
        </p:txBody>
      </p:sp>
      <p:sp>
        <p:nvSpPr>
          <p:cNvPr id="31" name="Text Placeholder 29"/>
          <p:cNvSpPr>
            <a:spLocks noGrp="1"/>
          </p:cNvSpPr>
          <p:nvPr>
            <p:ph type="body" sz="quarter" idx="27" hasCustomPrompt="1"/>
          </p:nvPr>
        </p:nvSpPr>
        <p:spPr>
          <a:xfrm>
            <a:off x="3314869" y="2368596"/>
            <a:ext cx="2596897" cy="2862322"/>
          </a:xfrm>
        </p:spPr>
        <p:txBody>
          <a:bodyPr anchor="ctr">
            <a:spAutoFit/>
          </a:bodyPr>
          <a:lstStyle>
            <a:lvl1pPr marL="0" indent="457200" algn="just">
              <a:buNone/>
              <a:defRPr sz="2000">
                <a:solidFill>
                  <a:srgbClr val="324D5E"/>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 name="TextBox 2"/>
          <p:cNvSpPr txBox="1"/>
          <p:nvPr userDrawn="1"/>
        </p:nvSpPr>
        <p:spPr>
          <a:xfrm>
            <a:off x="3000251" y="1746844"/>
            <a:ext cx="825867" cy="1862048"/>
          </a:xfrm>
          <a:prstGeom prst="rect">
            <a:avLst/>
          </a:prstGeom>
          <a:noFill/>
        </p:spPr>
        <p:txBody>
          <a:bodyPr wrap="none" rtlCol="0">
            <a:spAutoFit/>
          </a:bodyPr>
          <a:lstStyle/>
          <a:p>
            <a:r>
              <a:rPr lang="en-US" sz="11500" b="1" smtClean="0">
                <a:solidFill>
                  <a:srgbClr val="8C9CA6"/>
                </a:solidFill>
              </a:rPr>
              <a:t>“</a:t>
            </a:r>
            <a:endParaRPr lang="en-US" sz="11500" b="1">
              <a:solidFill>
                <a:srgbClr val="8C9CA6"/>
              </a:solidFill>
            </a:endParaRPr>
          </a:p>
        </p:txBody>
      </p:sp>
      <p:sp>
        <p:nvSpPr>
          <p:cNvPr id="41" name="TextBox 40"/>
          <p:cNvSpPr txBox="1"/>
          <p:nvPr userDrawn="1"/>
        </p:nvSpPr>
        <p:spPr>
          <a:xfrm>
            <a:off x="8926210" y="1746844"/>
            <a:ext cx="825867" cy="1862048"/>
          </a:xfrm>
          <a:prstGeom prst="rect">
            <a:avLst/>
          </a:prstGeom>
          <a:noFill/>
        </p:spPr>
        <p:txBody>
          <a:bodyPr wrap="none" rtlCol="0">
            <a:spAutoFit/>
          </a:bodyPr>
          <a:lstStyle/>
          <a:p>
            <a:r>
              <a:rPr lang="en-US" sz="11500" b="1" smtClean="0">
                <a:solidFill>
                  <a:srgbClr val="8C9CA6"/>
                </a:solidFill>
              </a:rPr>
              <a:t>“</a:t>
            </a:r>
            <a:endParaRPr lang="en-US" sz="11500" b="1">
              <a:solidFill>
                <a:srgbClr val="8C9CA6"/>
              </a:solidFill>
            </a:endParaRPr>
          </a:p>
        </p:txBody>
      </p:sp>
      <p:sp>
        <p:nvSpPr>
          <p:cNvPr id="42" name="TextBox 41"/>
          <p:cNvSpPr txBox="1"/>
          <p:nvPr userDrawn="1"/>
        </p:nvSpPr>
        <p:spPr>
          <a:xfrm>
            <a:off x="11353801" y="4650409"/>
            <a:ext cx="825867" cy="1862048"/>
          </a:xfrm>
          <a:prstGeom prst="rect">
            <a:avLst/>
          </a:prstGeom>
          <a:noFill/>
        </p:spPr>
        <p:txBody>
          <a:bodyPr wrap="none" rtlCol="0">
            <a:spAutoFit/>
          </a:bodyPr>
          <a:lstStyle/>
          <a:p>
            <a:r>
              <a:rPr lang="en-US" sz="11500" b="1" smtClean="0">
                <a:solidFill>
                  <a:srgbClr val="8C9CA6"/>
                </a:solidFill>
              </a:rPr>
              <a:t>”</a:t>
            </a:r>
            <a:endParaRPr lang="en-US" sz="11500" b="1">
              <a:solidFill>
                <a:srgbClr val="8C9CA6"/>
              </a:solidFill>
            </a:endParaRPr>
          </a:p>
        </p:txBody>
      </p:sp>
      <p:sp>
        <p:nvSpPr>
          <p:cNvPr id="43" name="TextBox 42"/>
          <p:cNvSpPr txBox="1"/>
          <p:nvPr userDrawn="1"/>
        </p:nvSpPr>
        <p:spPr>
          <a:xfrm>
            <a:off x="5447575" y="4650409"/>
            <a:ext cx="825867" cy="1862048"/>
          </a:xfrm>
          <a:prstGeom prst="rect">
            <a:avLst/>
          </a:prstGeom>
          <a:noFill/>
        </p:spPr>
        <p:txBody>
          <a:bodyPr wrap="none" rtlCol="0">
            <a:spAutoFit/>
          </a:bodyPr>
          <a:lstStyle/>
          <a:p>
            <a:r>
              <a:rPr lang="en-US" sz="11500" b="1" smtClean="0">
                <a:solidFill>
                  <a:srgbClr val="8C9CA6"/>
                </a:solidFill>
              </a:rPr>
              <a:t>”</a:t>
            </a:r>
            <a:endParaRPr lang="en-US" sz="11500" b="1">
              <a:solidFill>
                <a:srgbClr val="8C9CA6"/>
              </a:solidFill>
            </a:endParaRPr>
          </a:p>
        </p:txBody>
      </p:sp>
      <p:sp>
        <p:nvSpPr>
          <p:cNvPr id="22" name="Text Placeholder 21"/>
          <p:cNvSpPr>
            <a:spLocks noGrp="1"/>
          </p:cNvSpPr>
          <p:nvPr>
            <p:ph type="body" sz="quarter" idx="31" hasCustomPrompt="1"/>
          </p:nvPr>
        </p:nvSpPr>
        <p:spPr>
          <a:xfrm>
            <a:off x="9235059" y="2368846"/>
            <a:ext cx="2596897" cy="2862322"/>
          </a:xfrm>
        </p:spPr>
        <p:txBody>
          <a:bodyPr vert="horz" lIns="91440" tIns="45720" rIns="91440" bIns="45720" rtlCol="0">
            <a:spAutoFit/>
          </a:bodyPr>
          <a:lstStyle>
            <a:lvl1pPr marL="0" indent="457200" algn="just">
              <a:buNone/>
              <a:defRPr lang="en-US" sz="2000" smtClean="0">
                <a:solidFill>
                  <a:srgbClr val="324D5E"/>
                </a:solidFill>
              </a:defRPr>
            </a:lvl1pPr>
            <a:lvl2pPr>
              <a:defRPr lang="en-US" smtClean="0"/>
            </a:lvl2pPr>
            <a:lvl3pPr>
              <a:defRPr lang="en-US" smtClean="0"/>
            </a:lvl3pPr>
            <a:lvl4pPr>
              <a:defRPr lang="en-US" smtClean="0"/>
            </a:lvl4pPr>
            <a:lvl5pPr>
              <a:defRPr lang="en-US"/>
            </a:lvl5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grpSp>
        <p:nvGrpSpPr>
          <p:cNvPr id="27" name="Group 26"/>
          <p:cNvGrpSpPr/>
          <p:nvPr userDrawn="1"/>
        </p:nvGrpSpPr>
        <p:grpSpPr>
          <a:xfrm>
            <a:off x="1" y="6766560"/>
            <a:ext cx="12192000" cy="91440"/>
            <a:chOff x="0" y="4480421"/>
            <a:chExt cx="12192000" cy="91440"/>
          </a:xfrm>
        </p:grpSpPr>
        <p:sp>
          <p:nvSpPr>
            <p:cNvPr id="28" name="Rectangle 2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748420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pictures and title #2">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310897" y="1425682"/>
            <a:ext cx="2120774" cy="1596919"/>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310897" y="3012586"/>
            <a:ext cx="2121408"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Text Placeholder 29"/>
          <p:cNvSpPr>
            <a:spLocks noGrp="1"/>
          </p:cNvSpPr>
          <p:nvPr>
            <p:ph type="body" sz="quarter" idx="18" hasCustomPrompt="1"/>
          </p:nvPr>
        </p:nvSpPr>
        <p:spPr>
          <a:xfrm>
            <a:off x="310897" y="3274338"/>
            <a:ext cx="2121408" cy="311784"/>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310897" y="3605133"/>
            <a:ext cx="2121408" cy="311784"/>
          </a:xfrm>
        </p:spPr>
        <p:txBody>
          <a:bodyPr anchor="t">
            <a:normAutofit/>
          </a:bodyPr>
          <a:lstStyle>
            <a:lvl1pPr marL="0" indent="0" algn="ctr">
              <a:buNone/>
              <a:defRPr sz="1800">
                <a:solidFill>
                  <a:srgbClr val="8C9CA6"/>
                </a:solidFill>
              </a:defRPr>
            </a:lvl1pPr>
          </a:lstStyle>
          <a:p>
            <a:pPr lvl="0"/>
            <a:r>
              <a:rPr lang="en-US" smtClean="0"/>
              <a:t>Job Title Here</a:t>
            </a:r>
            <a:endParaRPr lang="en-US"/>
          </a:p>
        </p:txBody>
      </p:sp>
      <p:sp>
        <p:nvSpPr>
          <p:cNvPr id="53" name="Picture Placeholder 10"/>
          <p:cNvSpPr>
            <a:spLocks noGrp="1" noChangeAspect="1"/>
          </p:cNvSpPr>
          <p:nvPr>
            <p:ph type="pic" sz="quarter" idx="23"/>
          </p:nvPr>
        </p:nvSpPr>
        <p:spPr>
          <a:xfrm>
            <a:off x="3460497" y="3274115"/>
            <a:ext cx="2120774" cy="1596919"/>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3460496" y="4861019"/>
            <a:ext cx="2121408"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5" name="Text Placeholder 29"/>
          <p:cNvSpPr>
            <a:spLocks noGrp="1"/>
          </p:cNvSpPr>
          <p:nvPr>
            <p:ph type="body" sz="quarter" idx="24" hasCustomPrompt="1"/>
          </p:nvPr>
        </p:nvSpPr>
        <p:spPr>
          <a:xfrm>
            <a:off x="3460496" y="5122771"/>
            <a:ext cx="2121408" cy="311784"/>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56" name="Text Placeholder 29"/>
          <p:cNvSpPr>
            <a:spLocks noGrp="1"/>
          </p:cNvSpPr>
          <p:nvPr>
            <p:ph type="body" sz="quarter" idx="25" hasCustomPrompt="1"/>
          </p:nvPr>
        </p:nvSpPr>
        <p:spPr>
          <a:xfrm>
            <a:off x="3460496" y="5453566"/>
            <a:ext cx="2121408" cy="311784"/>
          </a:xfrm>
        </p:spPr>
        <p:txBody>
          <a:bodyPr anchor="t">
            <a:normAutofit/>
          </a:bodyPr>
          <a:lstStyle>
            <a:lvl1pPr marL="0" indent="0" algn="ctr">
              <a:buNone/>
              <a:defRPr sz="1800">
                <a:solidFill>
                  <a:srgbClr val="8C9CA6"/>
                </a:solidFill>
              </a:defRPr>
            </a:lvl1pPr>
          </a:lstStyle>
          <a:p>
            <a:pPr lvl="0"/>
            <a:r>
              <a:rPr lang="en-US" smtClean="0"/>
              <a:t>Job Title Here</a:t>
            </a:r>
            <a:endParaRPr lang="en-US"/>
          </a:p>
        </p:txBody>
      </p:sp>
      <p:sp>
        <p:nvSpPr>
          <p:cNvPr id="57" name="Picture Placeholder 10"/>
          <p:cNvSpPr>
            <a:spLocks noGrp="1" noChangeAspect="1"/>
          </p:cNvSpPr>
          <p:nvPr>
            <p:ph type="pic" sz="quarter" idx="26"/>
          </p:nvPr>
        </p:nvSpPr>
        <p:spPr>
          <a:xfrm>
            <a:off x="6610098" y="1425682"/>
            <a:ext cx="2120774" cy="1596919"/>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58" name="Rectangle 57"/>
          <p:cNvSpPr/>
          <p:nvPr userDrawn="1"/>
        </p:nvSpPr>
        <p:spPr>
          <a:xfrm>
            <a:off x="6610096" y="3012586"/>
            <a:ext cx="2121408"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9" name="Text Placeholder 29"/>
          <p:cNvSpPr>
            <a:spLocks noGrp="1"/>
          </p:cNvSpPr>
          <p:nvPr>
            <p:ph type="body" sz="quarter" idx="27" hasCustomPrompt="1"/>
          </p:nvPr>
        </p:nvSpPr>
        <p:spPr>
          <a:xfrm>
            <a:off x="6610096" y="3274338"/>
            <a:ext cx="2121408" cy="311784"/>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60" name="Text Placeholder 29"/>
          <p:cNvSpPr>
            <a:spLocks noGrp="1"/>
          </p:cNvSpPr>
          <p:nvPr>
            <p:ph type="body" sz="quarter" idx="28" hasCustomPrompt="1"/>
          </p:nvPr>
        </p:nvSpPr>
        <p:spPr>
          <a:xfrm>
            <a:off x="6610096" y="3605133"/>
            <a:ext cx="2121408" cy="311784"/>
          </a:xfrm>
        </p:spPr>
        <p:txBody>
          <a:bodyPr anchor="t">
            <a:normAutofit/>
          </a:bodyPr>
          <a:lstStyle>
            <a:lvl1pPr marL="0" indent="0" algn="ctr">
              <a:buNone/>
              <a:defRPr sz="1800">
                <a:solidFill>
                  <a:srgbClr val="8C9CA6"/>
                </a:solidFill>
              </a:defRPr>
            </a:lvl1pPr>
          </a:lstStyle>
          <a:p>
            <a:pPr lvl="0"/>
            <a:r>
              <a:rPr lang="en-US" smtClean="0"/>
              <a:t>Job Title Here</a:t>
            </a:r>
            <a:endParaRPr lang="en-US"/>
          </a:p>
        </p:txBody>
      </p:sp>
      <p:sp>
        <p:nvSpPr>
          <p:cNvPr id="61" name="Picture Placeholder 10"/>
          <p:cNvSpPr>
            <a:spLocks noGrp="1" noChangeAspect="1"/>
          </p:cNvSpPr>
          <p:nvPr>
            <p:ph type="pic" sz="quarter" idx="29"/>
          </p:nvPr>
        </p:nvSpPr>
        <p:spPr>
          <a:xfrm>
            <a:off x="9759697" y="3274338"/>
            <a:ext cx="2120774" cy="1596919"/>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62" name="Rectangle 61"/>
          <p:cNvSpPr/>
          <p:nvPr userDrawn="1"/>
        </p:nvSpPr>
        <p:spPr>
          <a:xfrm>
            <a:off x="9759695" y="4861244"/>
            <a:ext cx="2121408"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3" name="Text Placeholder 29"/>
          <p:cNvSpPr>
            <a:spLocks noGrp="1"/>
          </p:cNvSpPr>
          <p:nvPr>
            <p:ph type="body" sz="quarter" idx="30" hasCustomPrompt="1"/>
          </p:nvPr>
        </p:nvSpPr>
        <p:spPr>
          <a:xfrm>
            <a:off x="9759695" y="5122996"/>
            <a:ext cx="2121408" cy="311784"/>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64" name="Text Placeholder 29"/>
          <p:cNvSpPr>
            <a:spLocks noGrp="1"/>
          </p:cNvSpPr>
          <p:nvPr>
            <p:ph type="body" sz="quarter" idx="31" hasCustomPrompt="1"/>
          </p:nvPr>
        </p:nvSpPr>
        <p:spPr>
          <a:xfrm>
            <a:off x="9759695" y="5453791"/>
            <a:ext cx="2121408" cy="311784"/>
          </a:xfrm>
        </p:spPr>
        <p:txBody>
          <a:bodyPr anchor="t">
            <a:noAutofit/>
          </a:bodyPr>
          <a:lstStyle>
            <a:lvl1pPr marL="0" indent="0" algn="ctr">
              <a:buNone/>
              <a:defRPr sz="1800">
                <a:solidFill>
                  <a:srgbClr val="8C9CA6"/>
                </a:solidFill>
              </a:defRPr>
            </a:lvl1pPr>
          </a:lstStyle>
          <a:p>
            <a:pPr lvl="0"/>
            <a:r>
              <a:rPr lang="en-US" smtClean="0"/>
              <a:t>Job Title Here</a:t>
            </a:r>
            <a:endParaRPr lang="en-US"/>
          </a:p>
        </p:txBody>
      </p:sp>
      <p:grpSp>
        <p:nvGrpSpPr>
          <p:cNvPr id="29" name="Group 28"/>
          <p:cNvGrpSpPr/>
          <p:nvPr userDrawn="1"/>
        </p:nvGrpSpPr>
        <p:grpSpPr>
          <a:xfrm>
            <a:off x="1" y="6766560"/>
            <a:ext cx="12192000" cy="91440"/>
            <a:chOff x="0" y="4480421"/>
            <a:chExt cx="12192000" cy="91440"/>
          </a:xfrm>
        </p:grpSpPr>
        <p:sp>
          <p:nvSpPr>
            <p:cNvPr id="31" name="Rectangle 3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819716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pictures timeline">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579707" y="1589811"/>
            <a:ext cx="2120774" cy="1596919"/>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579706" y="3176715"/>
            <a:ext cx="2121408"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5" name="Text Placeholder 29"/>
          <p:cNvSpPr>
            <a:spLocks noGrp="1"/>
          </p:cNvSpPr>
          <p:nvPr>
            <p:ph type="body" sz="quarter" idx="22" hasCustomPrompt="1"/>
          </p:nvPr>
        </p:nvSpPr>
        <p:spPr>
          <a:xfrm>
            <a:off x="579706" y="3950472"/>
            <a:ext cx="2121408" cy="311784"/>
          </a:xfrm>
        </p:spPr>
        <p:txBody>
          <a:bodyPr anchor="t">
            <a:normAutofit/>
          </a:bodyPr>
          <a:lstStyle>
            <a:lvl1pPr marL="0" indent="0" algn="ctr">
              <a:buNone/>
              <a:defRPr sz="1800">
                <a:solidFill>
                  <a:srgbClr val="8C9CA6"/>
                </a:solidFill>
              </a:defRPr>
            </a:lvl1pPr>
          </a:lstStyle>
          <a:p>
            <a:pPr lvl="0"/>
            <a:r>
              <a:rPr lang="en-US" smtClean="0"/>
              <a:t>Job Title Here</a:t>
            </a:r>
            <a:endParaRPr lang="en-US"/>
          </a:p>
        </p:txBody>
      </p:sp>
      <p:sp>
        <p:nvSpPr>
          <p:cNvPr id="53" name="Picture Placeholder 10"/>
          <p:cNvSpPr>
            <a:spLocks noGrp="1" noChangeAspect="1"/>
          </p:cNvSpPr>
          <p:nvPr>
            <p:ph type="pic" sz="quarter" idx="23"/>
          </p:nvPr>
        </p:nvSpPr>
        <p:spPr>
          <a:xfrm>
            <a:off x="3553979" y="3950474"/>
            <a:ext cx="2120774" cy="1596919"/>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3553345" y="5537378"/>
            <a:ext cx="2121408"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6" name="Text Placeholder 29"/>
          <p:cNvSpPr>
            <a:spLocks noGrp="1"/>
          </p:cNvSpPr>
          <p:nvPr>
            <p:ph type="body" sz="quarter" idx="25" hasCustomPrompt="1"/>
          </p:nvPr>
        </p:nvSpPr>
        <p:spPr>
          <a:xfrm>
            <a:off x="3553345" y="5735868"/>
            <a:ext cx="2121408" cy="311784"/>
          </a:xfrm>
        </p:spPr>
        <p:txBody>
          <a:bodyPr anchor="t">
            <a:normAutofit/>
          </a:bodyPr>
          <a:lstStyle>
            <a:lvl1pPr marL="0" indent="0" algn="ctr">
              <a:buNone/>
              <a:defRPr sz="1800">
                <a:solidFill>
                  <a:srgbClr val="8C9CA6"/>
                </a:solidFill>
              </a:defRPr>
            </a:lvl1pPr>
          </a:lstStyle>
          <a:p>
            <a:pPr lvl="0"/>
            <a:r>
              <a:rPr lang="en-US" smtClean="0"/>
              <a:t>Job Title Here</a:t>
            </a:r>
            <a:endParaRPr lang="en-US"/>
          </a:p>
        </p:txBody>
      </p:sp>
      <p:sp>
        <p:nvSpPr>
          <p:cNvPr id="61" name="Picture Placeholder 10"/>
          <p:cNvSpPr>
            <a:spLocks noGrp="1" noChangeAspect="1"/>
          </p:cNvSpPr>
          <p:nvPr>
            <p:ph type="pic" sz="quarter" idx="29"/>
          </p:nvPr>
        </p:nvSpPr>
        <p:spPr>
          <a:xfrm>
            <a:off x="9393236" y="3950699"/>
            <a:ext cx="2120774" cy="1596919"/>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62" name="Rectangle 61"/>
          <p:cNvSpPr/>
          <p:nvPr userDrawn="1"/>
        </p:nvSpPr>
        <p:spPr>
          <a:xfrm>
            <a:off x="9393235" y="5537603"/>
            <a:ext cx="2121408"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4" name="Text Placeholder 29"/>
          <p:cNvSpPr>
            <a:spLocks noGrp="1"/>
          </p:cNvSpPr>
          <p:nvPr>
            <p:ph type="body" sz="quarter" idx="31" hasCustomPrompt="1"/>
          </p:nvPr>
        </p:nvSpPr>
        <p:spPr>
          <a:xfrm>
            <a:off x="9393235" y="5736093"/>
            <a:ext cx="2121408" cy="311784"/>
          </a:xfrm>
        </p:spPr>
        <p:txBody>
          <a:bodyPr anchor="t">
            <a:noAutofit/>
          </a:bodyPr>
          <a:lstStyle>
            <a:lvl1pPr marL="0" indent="0" algn="ctr">
              <a:buNone/>
              <a:defRPr sz="1800">
                <a:solidFill>
                  <a:srgbClr val="8C9CA6"/>
                </a:solidFill>
              </a:defRPr>
            </a:lvl1pPr>
          </a:lstStyle>
          <a:p>
            <a:pPr lvl="0"/>
            <a:r>
              <a:rPr lang="en-US" smtClean="0"/>
              <a:t>Job Title Here</a:t>
            </a:r>
            <a:endParaRPr lang="en-US"/>
          </a:p>
        </p:txBody>
      </p:sp>
      <p:sp>
        <p:nvSpPr>
          <p:cNvPr id="3" name="Pentagon 2"/>
          <p:cNvSpPr/>
          <p:nvPr userDrawn="1"/>
        </p:nvSpPr>
        <p:spPr>
          <a:xfrm>
            <a:off x="310895" y="3345752"/>
            <a:ext cx="2889505" cy="494759"/>
          </a:xfrm>
          <a:prstGeom prst="homePlate">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Chevron 30"/>
          <p:cNvSpPr/>
          <p:nvPr userDrawn="1"/>
        </p:nvSpPr>
        <p:spPr>
          <a:xfrm>
            <a:off x="3204252" y="3345752"/>
            <a:ext cx="2889505" cy="494759"/>
          </a:xfrm>
          <a:prstGeom prst="chevron">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2" name="Chevron 31"/>
          <p:cNvSpPr/>
          <p:nvPr userDrawn="1"/>
        </p:nvSpPr>
        <p:spPr>
          <a:xfrm>
            <a:off x="6097609" y="3345752"/>
            <a:ext cx="2889505" cy="494759"/>
          </a:xfrm>
          <a:prstGeom prst="chevron">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3" name="Chevron 32"/>
          <p:cNvSpPr/>
          <p:nvPr userDrawn="1"/>
        </p:nvSpPr>
        <p:spPr>
          <a:xfrm>
            <a:off x="8990967" y="3345752"/>
            <a:ext cx="2889505" cy="494759"/>
          </a:xfrm>
          <a:prstGeom prst="chevron">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Picture Placeholder 10"/>
          <p:cNvSpPr>
            <a:spLocks noGrp="1" noChangeAspect="1"/>
          </p:cNvSpPr>
          <p:nvPr>
            <p:ph type="pic" sz="quarter" idx="26"/>
          </p:nvPr>
        </p:nvSpPr>
        <p:spPr>
          <a:xfrm>
            <a:off x="6455392" y="1589811"/>
            <a:ext cx="2120774" cy="1596919"/>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58" name="Rectangle 57"/>
          <p:cNvSpPr/>
          <p:nvPr userDrawn="1"/>
        </p:nvSpPr>
        <p:spPr>
          <a:xfrm>
            <a:off x="6454758" y="3176715"/>
            <a:ext cx="2121408"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0" name="Text Placeholder 29"/>
          <p:cNvSpPr>
            <a:spLocks noGrp="1"/>
          </p:cNvSpPr>
          <p:nvPr>
            <p:ph type="body" sz="quarter" idx="28" hasCustomPrompt="1"/>
          </p:nvPr>
        </p:nvSpPr>
        <p:spPr>
          <a:xfrm>
            <a:off x="6454758" y="3950472"/>
            <a:ext cx="2121408" cy="311784"/>
          </a:xfrm>
        </p:spPr>
        <p:txBody>
          <a:bodyPr anchor="t">
            <a:normAutofit/>
          </a:bodyPr>
          <a:lstStyle>
            <a:lvl1pPr marL="0" indent="0" algn="ctr">
              <a:buNone/>
              <a:defRPr sz="1800">
                <a:solidFill>
                  <a:srgbClr val="8C9CA6"/>
                </a:solidFill>
              </a:defRPr>
            </a:lvl1pPr>
          </a:lstStyle>
          <a:p>
            <a:pPr lvl="0"/>
            <a:r>
              <a:rPr lang="en-US" smtClean="0"/>
              <a:t>Job Title Here</a:t>
            </a:r>
            <a:endParaRPr lang="en-US"/>
          </a:p>
        </p:txBody>
      </p:sp>
      <p:sp>
        <p:nvSpPr>
          <p:cNvPr id="55" name="Text Placeholder 29"/>
          <p:cNvSpPr>
            <a:spLocks noGrp="1"/>
          </p:cNvSpPr>
          <p:nvPr>
            <p:ph type="body" sz="quarter" idx="24" hasCustomPrompt="1"/>
          </p:nvPr>
        </p:nvSpPr>
        <p:spPr>
          <a:xfrm>
            <a:off x="3553345" y="3438467"/>
            <a:ext cx="2121408" cy="311784"/>
          </a:xfrm>
        </p:spPr>
        <p:txBody>
          <a:bodyPr anchor="ctr">
            <a:normAutofit/>
          </a:bodyPr>
          <a:lstStyle>
            <a:lvl1pPr marL="0" indent="0" algn="ctr">
              <a:buNone/>
              <a:defRPr sz="2200">
                <a:solidFill>
                  <a:schemeClr val="bg1"/>
                </a:solidFill>
              </a:defRPr>
            </a:lvl1pPr>
          </a:lstStyle>
          <a:p>
            <a:pPr lvl="0"/>
            <a:r>
              <a:rPr lang="en-US" smtClean="0"/>
              <a:t>Name Here</a:t>
            </a:r>
            <a:endParaRPr lang="en-US"/>
          </a:p>
        </p:txBody>
      </p:sp>
      <p:sp>
        <p:nvSpPr>
          <p:cNvPr id="63" name="Text Placeholder 29"/>
          <p:cNvSpPr>
            <a:spLocks noGrp="1"/>
          </p:cNvSpPr>
          <p:nvPr>
            <p:ph type="body" sz="quarter" idx="30" hasCustomPrompt="1"/>
          </p:nvPr>
        </p:nvSpPr>
        <p:spPr>
          <a:xfrm>
            <a:off x="9393235" y="3438467"/>
            <a:ext cx="2121408" cy="311784"/>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sp>
        <p:nvSpPr>
          <p:cNvPr id="30" name="Text Placeholder 29"/>
          <p:cNvSpPr>
            <a:spLocks noGrp="1"/>
          </p:cNvSpPr>
          <p:nvPr>
            <p:ph type="body" sz="quarter" idx="18" hasCustomPrompt="1"/>
          </p:nvPr>
        </p:nvSpPr>
        <p:spPr>
          <a:xfrm>
            <a:off x="579706" y="3438467"/>
            <a:ext cx="2121408" cy="311784"/>
          </a:xfrm>
        </p:spPr>
        <p:txBody>
          <a:bodyPr anchor="ctr">
            <a:normAutofit/>
          </a:bodyPr>
          <a:lstStyle>
            <a:lvl1pPr marL="0" indent="0" algn="ctr">
              <a:buNone/>
              <a:defRPr sz="2200">
                <a:solidFill>
                  <a:schemeClr val="bg1"/>
                </a:solidFill>
              </a:defRPr>
            </a:lvl1pPr>
          </a:lstStyle>
          <a:p>
            <a:pPr lvl="0"/>
            <a:r>
              <a:rPr lang="en-US" smtClean="0"/>
              <a:t>Name Here</a:t>
            </a:r>
            <a:endParaRPr lang="en-US"/>
          </a:p>
        </p:txBody>
      </p:sp>
      <p:sp>
        <p:nvSpPr>
          <p:cNvPr id="59" name="Text Placeholder 29"/>
          <p:cNvSpPr>
            <a:spLocks noGrp="1"/>
          </p:cNvSpPr>
          <p:nvPr>
            <p:ph type="body" sz="quarter" idx="27" hasCustomPrompt="1"/>
          </p:nvPr>
        </p:nvSpPr>
        <p:spPr>
          <a:xfrm>
            <a:off x="6454758" y="3438467"/>
            <a:ext cx="2121408" cy="311784"/>
          </a:xfrm>
        </p:spPr>
        <p:txBody>
          <a:bodyPr anchor="ctr">
            <a:normAutofit/>
          </a:bodyPr>
          <a:lstStyle>
            <a:lvl1pPr marL="0" indent="0" algn="ctr">
              <a:buNone/>
              <a:defRPr sz="2200">
                <a:solidFill>
                  <a:srgbClr val="324D5E"/>
                </a:solidFill>
              </a:defRPr>
            </a:lvl1pPr>
          </a:lstStyle>
          <a:p>
            <a:pPr lvl="0"/>
            <a:r>
              <a:rPr lang="en-US" smtClean="0"/>
              <a:t>Name Here</a:t>
            </a:r>
            <a:endParaRPr lang="en-US"/>
          </a:p>
        </p:txBody>
      </p:sp>
      <p:grpSp>
        <p:nvGrpSpPr>
          <p:cNvPr id="41" name="Group 40"/>
          <p:cNvGrpSpPr/>
          <p:nvPr userDrawn="1"/>
        </p:nvGrpSpPr>
        <p:grpSpPr>
          <a:xfrm>
            <a:off x="1" y="6766560"/>
            <a:ext cx="12192000" cy="91440"/>
            <a:chOff x="0" y="4480421"/>
            <a:chExt cx="12192000" cy="91440"/>
          </a:xfrm>
        </p:grpSpPr>
        <p:sp>
          <p:nvSpPr>
            <p:cNvPr id="42" name="Rectangle 4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4316270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 picture portfolio">
    <p:spTree>
      <p:nvGrpSpPr>
        <p:cNvPr id="1" name=""/>
        <p:cNvGrpSpPr/>
        <p:nvPr/>
      </p:nvGrpSpPr>
      <p:grpSpPr>
        <a:xfrm>
          <a:off x="0" y="0"/>
          <a:ext cx="0" cy="0"/>
          <a:chOff x="0" y="0"/>
          <a:chExt cx="0" cy="0"/>
        </a:xfrm>
      </p:grpSpPr>
      <p:sp>
        <p:nvSpPr>
          <p:cNvPr id="17" name="Date Placeholder 3"/>
          <p:cNvSpPr>
            <a:spLocks noGrp="1"/>
          </p:cNvSpPr>
          <p:nvPr>
            <p:ph type="dt" sz="half" idx="10"/>
          </p:nvPr>
        </p:nvSpPr>
        <p:spPr>
          <a:xfrm>
            <a:off x="4031480" y="6356352"/>
            <a:ext cx="1543821" cy="365125"/>
          </a:xfrm>
        </p:spPr>
        <p:txBody>
          <a:bodyPr/>
          <a:lstStyle>
            <a:lvl1pPr>
              <a:defRPr>
                <a:solidFill>
                  <a:srgbClr val="273339"/>
                </a:solidFill>
              </a:defRPr>
            </a:lvl1pPr>
          </a:lstStyle>
          <a:p>
            <a:r>
              <a:rPr lang="en-US" smtClean="0"/>
              <a:t>your date here</a:t>
            </a:r>
            <a:endParaRPr lang="en-US"/>
          </a:p>
        </p:txBody>
      </p:sp>
      <p:sp>
        <p:nvSpPr>
          <p:cNvPr id="18" name="Footer Placeholder 4"/>
          <p:cNvSpPr>
            <a:spLocks noGrp="1"/>
          </p:cNvSpPr>
          <p:nvPr>
            <p:ph type="ftr" sz="quarter" idx="11"/>
          </p:nvPr>
        </p:nvSpPr>
        <p:spPr>
          <a:xfrm>
            <a:off x="5850147" y="6356352"/>
            <a:ext cx="4114800" cy="365125"/>
          </a:xfrm>
        </p:spPr>
        <p:txBody>
          <a:bodyPr/>
          <a:lstStyle>
            <a:lvl1pPr algn="ctr">
              <a:defRPr>
                <a:solidFill>
                  <a:srgbClr val="273339"/>
                </a:solidFill>
              </a:defRPr>
            </a:lvl1pPr>
          </a:lstStyle>
          <a:p>
            <a:r>
              <a:rPr lang="en-US" smtClean="0"/>
              <a:t>större - a multipurpose PowerPoint template</a:t>
            </a:r>
            <a:endParaRPr lang="en-US"/>
          </a:p>
        </p:txBody>
      </p:sp>
      <p:sp>
        <p:nvSpPr>
          <p:cNvPr id="19" name="Slide Number Placeholder 5"/>
          <p:cNvSpPr>
            <a:spLocks noGrp="1"/>
          </p:cNvSpPr>
          <p:nvPr>
            <p:ph type="sldNum" sz="quarter" idx="12"/>
          </p:nvPr>
        </p:nvSpPr>
        <p:spPr>
          <a:xfrm>
            <a:off x="10239795" y="6356352"/>
            <a:ext cx="1114005" cy="365125"/>
          </a:xfrm>
        </p:spPr>
        <p:txBody>
          <a:bodyPr/>
          <a:lstStyle>
            <a:lvl1pPr>
              <a:defRPr>
                <a:solidFill>
                  <a:srgbClr val="273339"/>
                </a:solidFill>
              </a:defRPr>
            </a:lvl1pPr>
          </a:lstStyle>
          <a:p>
            <a:fld id="{6E18DBF4-37B7-4C4F-9728-A1C100B177EE}" type="slidenum">
              <a:rPr lang="en-US" smtClean="0"/>
              <a:pPr/>
              <a:t>‹N°›</a:t>
            </a:fld>
            <a:endParaRPr lang="en-US"/>
          </a:p>
        </p:txBody>
      </p:sp>
      <p:sp>
        <p:nvSpPr>
          <p:cNvPr id="22" name="Rectangle 21"/>
          <p:cNvSpPr/>
          <p:nvPr userDrawn="1"/>
        </p:nvSpPr>
        <p:spPr>
          <a:xfrm>
            <a:off x="313730" y="418034"/>
            <a:ext cx="168296" cy="2118739"/>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 name="Text Placeholder 29"/>
          <p:cNvSpPr>
            <a:spLocks noGrp="1"/>
          </p:cNvSpPr>
          <p:nvPr>
            <p:ph type="body" sz="quarter" idx="27" hasCustomPrompt="1"/>
          </p:nvPr>
        </p:nvSpPr>
        <p:spPr>
          <a:xfrm>
            <a:off x="449645" y="3380693"/>
            <a:ext cx="2596897" cy="2862322"/>
          </a:xfrm>
        </p:spPr>
        <p:txBody>
          <a:bodyPr anchor="ctr">
            <a:spAutoFit/>
          </a:bodyPr>
          <a:lstStyle>
            <a:lvl1pPr marL="0" indent="457200" algn="just">
              <a:buNone/>
              <a:defRPr sz="2000">
                <a:solidFill>
                  <a:srgbClr val="324D5E"/>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4" name="TextBox 23"/>
          <p:cNvSpPr txBox="1"/>
          <p:nvPr userDrawn="1"/>
        </p:nvSpPr>
        <p:spPr>
          <a:xfrm>
            <a:off x="1" y="2758941"/>
            <a:ext cx="825867" cy="1862048"/>
          </a:xfrm>
          <a:prstGeom prst="rect">
            <a:avLst/>
          </a:prstGeom>
          <a:noFill/>
        </p:spPr>
        <p:txBody>
          <a:bodyPr wrap="none" rtlCol="0">
            <a:spAutoFit/>
          </a:bodyPr>
          <a:lstStyle/>
          <a:p>
            <a:r>
              <a:rPr lang="en-US" sz="11500" b="1" smtClean="0">
                <a:solidFill>
                  <a:srgbClr val="8C9CA6"/>
                </a:solidFill>
              </a:rPr>
              <a:t>“</a:t>
            </a:r>
            <a:endParaRPr lang="en-US" sz="11500" b="1">
              <a:solidFill>
                <a:srgbClr val="8C9CA6"/>
              </a:solidFill>
            </a:endParaRPr>
          </a:p>
        </p:txBody>
      </p:sp>
      <p:sp>
        <p:nvSpPr>
          <p:cNvPr id="27" name="Picture Placeholder 10"/>
          <p:cNvSpPr>
            <a:spLocks noGrp="1" noChangeAspect="1"/>
          </p:cNvSpPr>
          <p:nvPr>
            <p:ph type="pic" sz="quarter" idx="14"/>
          </p:nvPr>
        </p:nvSpPr>
        <p:spPr>
          <a:xfrm>
            <a:off x="3084289" y="1"/>
            <a:ext cx="9107711" cy="6858000"/>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0" name="Text Placeholder 29"/>
          <p:cNvSpPr>
            <a:spLocks noGrp="1"/>
          </p:cNvSpPr>
          <p:nvPr>
            <p:ph type="body" sz="quarter" idx="18" hasCustomPrompt="1"/>
          </p:nvPr>
        </p:nvSpPr>
        <p:spPr>
          <a:xfrm>
            <a:off x="647752" y="509009"/>
            <a:ext cx="5188204" cy="1006429"/>
          </a:xfrm>
        </p:spPr>
        <p:txBody>
          <a:bodyPr anchor="ctr">
            <a:spAutoFit/>
          </a:bodyPr>
          <a:lstStyle>
            <a:lvl1pPr marL="0" indent="0" algn="l">
              <a:buNone/>
              <a:defRPr sz="6600" b="1" cap="all" baseline="0">
                <a:solidFill>
                  <a:schemeClr val="tx2">
                    <a:lumMod val="50000"/>
                  </a:schemeClr>
                </a:solidFill>
              </a:defRPr>
            </a:lvl1pPr>
          </a:lstStyle>
          <a:p>
            <a:pPr lvl="0"/>
            <a:r>
              <a:rPr lang="en-US" smtClean="0"/>
              <a:t>Name Here</a:t>
            </a:r>
            <a:endParaRPr lang="en-US"/>
          </a:p>
        </p:txBody>
      </p:sp>
      <p:sp>
        <p:nvSpPr>
          <p:cNvPr id="21" name="Text Placeholder 29"/>
          <p:cNvSpPr>
            <a:spLocks noGrp="1"/>
          </p:cNvSpPr>
          <p:nvPr>
            <p:ph type="body" sz="quarter" idx="22" hasCustomPrompt="1"/>
          </p:nvPr>
        </p:nvSpPr>
        <p:spPr>
          <a:xfrm>
            <a:off x="647752" y="1699086"/>
            <a:ext cx="5188204" cy="757130"/>
          </a:xfrm>
        </p:spPr>
        <p:txBody>
          <a:bodyPr anchor="t">
            <a:spAutoFit/>
          </a:bodyPr>
          <a:lstStyle>
            <a:lvl1pPr marL="0" indent="0" algn="l">
              <a:buNone/>
              <a:defRPr sz="4800" cap="none" baseline="0">
                <a:solidFill>
                  <a:schemeClr val="tx2">
                    <a:lumMod val="50000"/>
                  </a:schemeClr>
                </a:solidFill>
              </a:defRPr>
            </a:lvl1pPr>
          </a:lstStyle>
          <a:p>
            <a:pPr lvl="0"/>
            <a:r>
              <a:rPr lang="en-US" smtClean="0"/>
              <a:t>Job Title Here</a:t>
            </a:r>
            <a:endParaRPr lang="en-US"/>
          </a:p>
        </p:txBody>
      </p:sp>
      <p:sp>
        <p:nvSpPr>
          <p:cNvPr id="25" name="TextBox 24"/>
          <p:cNvSpPr txBox="1"/>
          <p:nvPr userDrawn="1"/>
        </p:nvSpPr>
        <p:spPr>
          <a:xfrm>
            <a:off x="3007856" y="5662506"/>
            <a:ext cx="825867" cy="1862048"/>
          </a:xfrm>
          <a:prstGeom prst="rect">
            <a:avLst/>
          </a:prstGeom>
          <a:noFill/>
        </p:spPr>
        <p:txBody>
          <a:bodyPr wrap="none" rtlCol="0">
            <a:spAutoFit/>
          </a:bodyPr>
          <a:lstStyle/>
          <a:p>
            <a:r>
              <a:rPr lang="en-US" sz="11500" b="1" smtClean="0">
                <a:solidFill>
                  <a:schemeClr val="bg1"/>
                </a:solidFill>
              </a:rPr>
              <a:t>”</a:t>
            </a:r>
            <a:endParaRPr lang="en-US" sz="11500" b="1">
              <a:solidFill>
                <a:schemeClr val="bg1"/>
              </a:solidFill>
            </a:endParaRPr>
          </a:p>
        </p:txBody>
      </p:sp>
      <p:grpSp>
        <p:nvGrpSpPr>
          <p:cNvPr id="34" name="Group 33"/>
          <p:cNvGrpSpPr/>
          <p:nvPr userDrawn="1"/>
        </p:nvGrpSpPr>
        <p:grpSpPr>
          <a:xfrm>
            <a:off x="0" y="6766560"/>
            <a:ext cx="3081528" cy="91440"/>
            <a:chOff x="0" y="4480421"/>
            <a:chExt cx="12192000" cy="91440"/>
          </a:xfrm>
        </p:grpSpPr>
        <p:sp>
          <p:nvSpPr>
            <p:cNvPr id="35" name="Rectangle 3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0834794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and picture">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1" y="1955800"/>
            <a:ext cx="10515600" cy="4221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p:nvPr userDrawn="1"/>
        </p:nvSpPr>
        <p:spPr>
          <a:xfrm>
            <a:off x="3" y="-9731"/>
            <a:ext cx="94360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85979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Picture Placeholder 10"/>
          <p:cNvSpPr>
            <a:spLocks noGrp="1" noChangeAspect="1"/>
          </p:cNvSpPr>
          <p:nvPr>
            <p:ph type="pic" sz="quarter" idx="14"/>
          </p:nvPr>
        </p:nvSpPr>
        <p:spPr>
          <a:xfrm>
            <a:off x="9591945" y="-1"/>
            <a:ext cx="2600055" cy="1957811"/>
          </a:xfrm>
        </p:spPr>
        <p:txBody>
          <a:bodyPr/>
          <a:lstStyle/>
          <a:p>
            <a:endParaRPr lang="en-US"/>
          </a:p>
        </p:txBody>
      </p:sp>
      <p:sp>
        <p:nvSpPr>
          <p:cNvPr id="16" name="Rectangle 15"/>
          <p:cNvSpPr/>
          <p:nvPr userDrawn="1"/>
        </p:nvSpPr>
        <p:spPr>
          <a:xfrm>
            <a:off x="9594616" y="0"/>
            <a:ext cx="2597384" cy="1955800"/>
          </a:xfrm>
          <a:prstGeom prst="rect">
            <a:avLst/>
          </a:prstGeom>
          <a:solidFill>
            <a:srgbClr val="7BB21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9595103" y="1955800"/>
            <a:ext cx="2596897"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3802815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p:cNvSpPr/>
          <p:nvPr userDrawn="1"/>
        </p:nvSpPr>
        <p:spPr>
          <a:xfrm>
            <a:off x="3" y="-9731"/>
            <a:ext cx="3299669" cy="3115788"/>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89517" y="440132"/>
            <a:ext cx="2920640" cy="1465591"/>
          </a:xfrm>
        </p:spPr>
        <p:txBody>
          <a:bodyPr anchor="b">
            <a:noAutofit/>
          </a:bodyPr>
          <a:lstStyle>
            <a:lvl1pPr>
              <a:defRPr sz="3200" b="1">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031480" y="6356352"/>
            <a:ext cx="1543821" cy="365125"/>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5850147" y="6356352"/>
            <a:ext cx="4114800" cy="365125"/>
          </a:xfrm>
        </p:spPr>
        <p:txBody>
          <a:bodyPr/>
          <a:lstStyle>
            <a:lvl1pPr algn="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10239795" y="6356352"/>
            <a:ext cx="1114005" cy="365125"/>
          </a:xfrm>
        </p:spPr>
        <p:txBody>
          <a:bodyPr/>
          <a:lstStyle>
            <a:lvl1pPr>
              <a:defRPr>
                <a:solidFill>
                  <a:srgbClr val="576973"/>
                </a:solidFill>
              </a:defRPr>
            </a:lvl1pPr>
          </a:lstStyle>
          <a:p>
            <a:fld id="{6E18DBF4-37B7-4C4F-9728-A1C100B177EE}" type="slidenum">
              <a:rPr lang="en-US" smtClean="0"/>
              <a:pPr/>
              <a:t>‹N°›</a:t>
            </a:fld>
            <a:endParaRPr lang="en-US"/>
          </a:p>
        </p:txBody>
      </p:sp>
      <p:sp>
        <p:nvSpPr>
          <p:cNvPr id="13" name="Text Placeholder 12"/>
          <p:cNvSpPr>
            <a:spLocks noGrp="1"/>
          </p:cNvSpPr>
          <p:nvPr>
            <p:ph type="body" sz="quarter" idx="13" hasCustomPrompt="1"/>
          </p:nvPr>
        </p:nvSpPr>
        <p:spPr>
          <a:xfrm>
            <a:off x="189517" y="1958587"/>
            <a:ext cx="2920640" cy="638175"/>
          </a:xfrm>
        </p:spPr>
        <p:txBody>
          <a:bodyPr vert="horz" lIns="91440" tIns="45720" rIns="91440" bIns="45720" rtlCol="0">
            <a:normAutofit/>
          </a:bodyPr>
          <a:lstStyle>
            <a:lvl1pPr marL="228600" indent="-228600">
              <a:buNone/>
              <a:defRPr lang="en-US" sz="1600">
                <a:solidFill>
                  <a:schemeClr val="tx1">
                    <a:lumMod val="25000"/>
                    <a:lumOff val="75000"/>
                  </a:schemeClr>
                </a:solidFill>
              </a:defRPr>
            </a:lvl1pPr>
          </a:lstStyle>
          <a:p>
            <a:pPr marL="0" lvl="0" indent="0"/>
            <a:r>
              <a:rPr lang="en-US" smtClean="0"/>
              <a:t>Title description</a:t>
            </a:r>
            <a:endParaRPr lang="en-US"/>
          </a:p>
        </p:txBody>
      </p:sp>
      <p:sp>
        <p:nvSpPr>
          <p:cNvPr id="17" name="Picture Placeholder 10"/>
          <p:cNvSpPr>
            <a:spLocks noGrp="1" noChangeAspect="1"/>
          </p:cNvSpPr>
          <p:nvPr>
            <p:ph type="pic" sz="quarter" idx="14"/>
          </p:nvPr>
        </p:nvSpPr>
        <p:spPr>
          <a:xfrm>
            <a:off x="0" y="3338285"/>
            <a:ext cx="3303064" cy="2487168"/>
          </a:xfrm>
        </p:spPr>
        <p:txBody>
          <a:bodyPr/>
          <a:lstStyle/>
          <a:p>
            <a:endParaRPr lang="en-US"/>
          </a:p>
        </p:txBody>
      </p:sp>
      <p:sp>
        <p:nvSpPr>
          <p:cNvPr id="18" name="Rectangle 17"/>
          <p:cNvSpPr/>
          <p:nvPr userDrawn="1"/>
        </p:nvSpPr>
        <p:spPr>
          <a:xfrm>
            <a:off x="0" y="3338285"/>
            <a:ext cx="3299672" cy="2484614"/>
          </a:xfrm>
          <a:prstGeom prst="rect">
            <a:avLst/>
          </a:prstGeom>
          <a:solidFill>
            <a:srgbClr val="75BEE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userDrawn="1"/>
        </p:nvGrpSpPr>
        <p:grpSpPr>
          <a:xfrm>
            <a:off x="0" y="6766560"/>
            <a:ext cx="3300985"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2116609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1">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p:cNvSpPr>
          <p:nvPr>
            <p:ph type="chart" sz="quarter" idx="13"/>
          </p:nvPr>
        </p:nvSpPr>
        <p:spPr>
          <a:xfrm>
            <a:off x="4872228" y="1701800"/>
            <a:ext cx="6837174" cy="4356100"/>
          </a:xfrm>
        </p:spPr>
        <p:txBody>
          <a:bodyPr/>
          <a:lstStyle/>
          <a:p>
            <a:endParaRPr lang="en-US"/>
          </a:p>
        </p:txBody>
      </p:sp>
      <p:sp>
        <p:nvSpPr>
          <p:cNvPr id="15" name="Text Placeholder 2"/>
          <p:cNvSpPr>
            <a:spLocks noGrp="1"/>
          </p:cNvSpPr>
          <p:nvPr>
            <p:ph type="body" idx="1"/>
          </p:nvPr>
        </p:nvSpPr>
        <p:spPr>
          <a:xfrm>
            <a:off x="482600" y="2257196"/>
            <a:ext cx="4026883" cy="2314804"/>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482599" y="1701800"/>
            <a:ext cx="4026883" cy="424732"/>
          </a:xfrm>
        </p:spPr>
        <p:txBody>
          <a:bodyPr vert="horz" lIns="91440" tIns="45720" rIns="91440" bIns="45720" rtlCol="0" anchor="ctr">
            <a:spAutoFit/>
          </a:bodyPr>
          <a:lstStyle>
            <a:lvl1pPr marL="228600" indent="-228600">
              <a:buNone/>
              <a:defRPr lang="en-US" sz="2400" b="1" cap="all" baseline="0">
                <a:solidFill>
                  <a:srgbClr val="47464B"/>
                </a:solidFill>
              </a:defRPr>
            </a:lvl1pPr>
          </a:lstStyle>
          <a:p>
            <a:pPr marL="0" lvl="0" indent="0"/>
            <a:r>
              <a:rPr lang="en-US" smtClean="0"/>
              <a:t>Insert some title here</a:t>
            </a:r>
            <a:endParaRPr lang="en-US"/>
          </a:p>
        </p:txBody>
      </p:sp>
      <p:grpSp>
        <p:nvGrpSpPr>
          <p:cNvPr id="16" name="Group 15"/>
          <p:cNvGrpSpPr/>
          <p:nvPr userDrawn="1"/>
        </p:nvGrpSpPr>
        <p:grpSpPr>
          <a:xfrm>
            <a:off x="1"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6145378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2">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p:cNvSpPr>
          <p:nvPr>
            <p:ph type="chart" sz="quarter" idx="13"/>
          </p:nvPr>
        </p:nvSpPr>
        <p:spPr>
          <a:xfrm>
            <a:off x="482600" y="1425678"/>
            <a:ext cx="11226801" cy="3117518"/>
          </a:xfrm>
        </p:spPr>
        <p:txBody>
          <a:bodyPr/>
          <a:lstStyle/>
          <a:p>
            <a:endParaRPr lang="en-US"/>
          </a:p>
        </p:txBody>
      </p:sp>
      <p:sp>
        <p:nvSpPr>
          <p:cNvPr id="15" name="Text Placeholder 2"/>
          <p:cNvSpPr>
            <a:spLocks noGrp="1"/>
          </p:cNvSpPr>
          <p:nvPr>
            <p:ph type="body" idx="1"/>
          </p:nvPr>
        </p:nvSpPr>
        <p:spPr>
          <a:xfrm>
            <a:off x="482600" y="5221788"/>
            <a:ext cx="11226801" cy="981015"/>
          </a:xfrm>
        </p:spPr>
        <p:txBody>
          <a:bodyPr>
            <a:normAutofit/>
          </a:bodyPr>
          <a:lstStyle>
            <a:lvl1pPr marL="0" indent="0">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482601" y="4754538"/>
            <a:ext cx="112268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grpSp>
        <p:nvGrpSpPr>
          <p:cNvPr id="16" name="Group 15"/>
          <p:cNvGrpSpPr/>
          <p:nvPr userDrawn="1"/>
        </p:nvGrpSpPr>
        <p:grpSpPr>
          <a:xfrm>
            <a:off x="1" y="6766560"/>
            <a:ext cx="12192000" cy="91440"/>
            <a:chOff x="0" y="4480421"/>
            <a:chExt cx="12192000" cy="91440"/>
          </a:xfrm>
        </p:grpSpPr>
        <p:sp>
          <p:nvSpPr>
            <p:cNvPr id="18" name="Rectangle 1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9615695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3">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p:cNvSpPr>
          <p:nvPr>
            <p:ph type="chart" sz="quarter" idx="13"/>
          </p:nvPr>
        </p:nvSpPr>
        <p:spPr>
          <a:xfrm>
            <a:off x="482599" y="1425678"/>
            <a:ext cx="5130801" cy="3117518"/>
          </a:xfrm>
        </p:spPr>
        <p:txBody>
          <a:bodyPr/>
          <a:lstStyle/>
          <a:p>
            <a:endParaRPr lang="en-US"/>
          </a:p>
        </p:txBody>
      </p:sp>
      <p:sp>
        <p:nvSpPr>
          <p:cNvPr id="15" name="Text Placeholder 2"/>
          <p:cNvSpPr>
            <a:spLocks noGrp="1"/>
          </p:cNvSpPr>
          <p:nvPr>
            <p:ph type="body" idx="1"/>
          </p:nvPr>
        </p:nvSpPr>
        <p:spPr>
          <a:xfrm>
            <a:off x="482599" y="5221788"/>
            <a:ext cx="51308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482600" y="4754538"/>
            <a:ext cx="5130799"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16" name="Chart Placeholder 8"/>
          <p:cNvSpPr>
            <a:spLocks noGrp="1"/>
          </p:cNvSpPr>
          <p:nvPr>
            <p:ph type="chart" sz="quarter" idx="16"/>
          </p:nvPr>
        </p:nvSpPr>
        <p:spPr>
          <a:xfrm>
            <a:off x="6578600" y="1425678"/>
            <a:ext cx="5130801" cy="3117518"/>
          </a:xfrm>
        </p:spPr>
        <p:txBody>
          <a:bodyPr/>
          <a:lstStyle/>
          <a:p>
            <a:endParaRPr lang="en-US"/>
          </a:p>
        </p:txBody>
      </p:sp>
      <p:sp>
        <p:nvSpPr>
          <p:cNvPr id="18" name="Text Placeholder 2"/>
          <p:cNvSpPr>
            <a:spLocks noGrp="1"/>
          </p:cNvSpPr>
          <p:nvPr>
            <p:ph type="body" idx="17"/>
          </p:nvPr>
        </p:nvSpPr>
        <p:spPr>
          <a:xfrm>
            <a:off x="6578600" y="5221788"/>
            <a:ext cx="51308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9" name="Text Placeholder 12"/>
          <p:cNvSpPr>
            <a:spLocks noGrp="1"/>
          </p:cNvSpPr>
          <p:nvPr>
            <p:ph type="body" sz="quarter" idx="18" hasCustomPrompt="1"/>
          </p:nvPr>
        </p:nvSpPr>
        <p:spPr>
          <a:xfrm>
            <a:off x="6578601" y="4754538"/>
            <a:ext cx="5130799"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grpSp>
        <p:nvGrpSpPr>
          <p:cNvPr id="20" name="Group 19"/>
          <p:cNvGrpSpPr/>
          <p:nvPr userDrawn="1"/>
        </p:nvGrpSpPr>
        <p:grpSpPr>
          <a:xfrm>
            <a:off x="1" y="6766560"/>
            <a:ext cx="12192000" cy="91440"/>
            <a:chOff x="0" y="4480421"/>
            <a:chExt cx="12192000" cy="91440"/>
          </a:xfrm>
        </p:grpSpPr>
        <p:sp>
          <p:nvSpPr>
            <p:cNvPr id="21" name="Rectangle 2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128199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4">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p:cNvSpPr>
          <p:nvPr>
            <p:ph type="chart" sz="quarter" idx="13"/>
          </p:nvPr>
        </p:nvSpPr>
        <p:spPr>
          <a:xfrm>
            <a:off x="482600" y="1425678"/>
            <a:ext cx="3556001" cy="3117518"/>
          </a:xfrm>
        </p:spPr>
        <p:txBody>
          <a:bodyPr/>
          <a:lstStyle/>
          <a:p>
            <a:endParaRPr lang="en-US"/>
          </a:p>
        </p:txBody>
      </p:sp>
      <p:sp>
        <p:nvSpPr>
          <p:cNvPr id="15" name="Text Placeholder 2"/>
          <p:cNvSpPr>
            <a:spLocks noGrp="1"/>
          </p:cNvSpPr>
          <p:nvPr>
            <p:ph type="body" idx="1"/>
          </p:nvPr>
        </p:nvSpPr>
        <p:spPr>
          <a:xfrm>
            <a:off x="482600" y="5221788"/>
            <a:ext cx="35560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482599" y="4754538"/>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26" name="Chart Placeholder 8"/>
          <p:cNvSpPr>
            <a:spLocks noGrp="1"/>
          </p:cNvSpPr>
          <p:nvPr>
            <p:ph type="chart" sz="quarter" idx="16"/>
          </p:nvPr>
        </p:nvSpPr>
        <p:spPr>
          <a:xfrm>
            <a:off x="4318002" y="1425678"/>
            <a:ext cx="3556001" cy="3117518"/>
          </a:xfrm>
        </p:spPr>
        <p:txBody>
          <a:bodyPr/>
          <a:lstStyle/>
          <a:p>
            <a:endParaRPr lang="en-US"/>
          </a:p>
        </p:txBody>
      </p:sp>
      <p:sp>
        <p:nvSpPr>
          <p:cNvPr id="27" name="Text Placeholder 2"/>
          <p:cNvSpPr>
            <a:spLocks noGrp="1"/>
          </p:cNvSpPr>
          <p:nvPr>
            <p:ph type="body" idx="17"/>
          </p:nvPr>
        </p:nvSpPr>
        <p:spPr>
          <a:xfrm>
            <a:off x="4318002" y="5221788"/>
            <a:ext cx="35560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28" name="Text Placeholder 12"/>
          <p:cNvSpPr>
            <a:spLocks noGrp="1"/>
          </p:cNvSpPr>
          <p:nvPr>
            <p:ph type="body" sz="quarter" idx="18" hasCustomPrompt="1"/>
          </p:nvPr>
        </p:nvSpPr>
        <p:spPr>
          <a:xfrm>
            <a:off x="4318001" y="4754538"/>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29" name="Chart Placeholder 8"/>
          <p:cNvSpPr>
            <a:spLocks noGrp="1"/>
          </p:cNvSpPr>
          <p:nvPr>
            <p:ph type="chart" sz="quarter" idx="19"/>
          </p:nvPr>
        </p:nvSpPr>
        <p:spPr>
          <a:xfrm>
            <a:off x="8153402" y="1425678"/>
            <a:ext cx="3556001" cy="3117518"/>
          </a:xfrm>
        </p:spPr>
        <p:txBody>
          <a:bodyPr/>
          <a:lstStyle/>
          <a:p>
            <a:endParaRPr lang="en-US"/>
          </a:p>
        </p:txBody>
      </p:sp>
      <p:sp>
        <p:nvSpPr>
          <p:cNvPr id="30" name="Text Placeholder 2"/>
          <p:cNvSpPr>
            <a:spLocks noGrp="1"/>
          </p:cNvSpPr>
          <p:nvPr>
            <p:ph type="body" idx="20"/>
          </p:nvPr>
        </p:nvSpPr>
        <p:spPr>
          <a:xfrm>
            <a:off x="8153402" y="5221788"/>
            <a:ext cx="3556001" cy="981015"/>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31" name="Text Placeholder 12"/>
          <p:cNvSpPr>
            <a:spLocks noGrp="1"/>
          </p:cNvSpPr>
          <p:nvPr>
            <p:ph type="body" sz="quarter" idx="21" hasCustomPrompt="1"/>
          </p:nvPr>
        </p:nvSpPr>
        <p:spPr>
          <a:xfrm>
            <a:off x="8153399" y="4754538"/>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grpSp>
        <p:nvGrpSpPr>
          <p:cNvPr id="22" name="Group 21"/>
          <p:cNvGrpSpPr/>
          <p:nvPr userDrawn="1"/>
        </p:nvGrpSpPr>
        <p:grpSpPr>
          <a:xfrm>
            <a:off x="1" y="6766560"/>
            <a:ext cx="12192000" cy="91440"/>
            <a:chOff x="0" y="4480421"/>
            <a:chExt cx="12192000" cy="91440"/>
          </a:xfrm>
        </p:grpSpPr>
        <p:sp>
          <p:nvSpPr>
            <p:cNvPr id="23" name="Rectangle 2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274800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 5">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p:cNvSpPr>
          <p:nvPr>
            <p:ph type="chart" sz="quarter" idx="13"/>
          </p:nvPr>
        </p:nvSpPr>
        <p:spPr>
          <a:xfrm>
            <a:off x="482599" y="1406667"/>
            <a:ext cx="2641600" cy="3117518"/>
          </a:xfrm>
        </p:spPr>
        <p:txBody>
          <a:bodyPr/>
          <a:lstStyle/>
          <a:p>
            <a:endParaRPr lang="en-US"/>
          </a:p>
        </p:txBody>
      </p:sp>
      <p:sp>
        <p:nvSpPr>
          <p:cNvPr id="15" name="Text Placeholder 2"/>
          <p:cNvSpPr>
            <a:spLocks noGrp="1"/>
          </p:cNvSpPr>
          <p:nvPr>
            <p:ph type="body" idx="1"/>
          </p:nvPr>
        </p:nvSpPr>
        <p:spPr>
          <a:xfrm>
            <a:off x="482599" y="5053309"/>
            <a:ext cx="2641600"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482599" y="4692665"/>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smtClean="0"/>
              <a:t>Insert some title here</a:t>
            </a:r>
            <a:endParaRPr lang="en-US"/>
          </a:p>
        </p:txBody>
      </p:sp>
      <p:sp>
        <p:nvSpPr>
          <p:cNvPr id="25" name="Chart Placeholder 8"/>
          <p:cNvSpPr>
            <a:spLocks noGrp="1"/>
          </p:cNvSpPr>
          <p:nvPr>
            <p:ph type="chart" sz="quarter" idx="16"/>
          </p:nvPr>
        </p:nvSpPr>
        <p:spPr>
          <a:xfrm>
            <a:off x="3344334" y="1425678"/>
            <a:ext cx="2641600" cy="3117518"/>
          </a:xfrm>
        </p:spPr>
        <p:txBody>
          <a:bodyPr/>
          <a:lstStyle/>
          <a:p>
            <a:endParaRPr lang="en-US"/>
          </a:p>
        </p:txBody>
      </p:sp>
      <p:sp>
        <p:nvSpPr>
          <p:cNvPr id="32" name="Text Placeholder 2"/>
          <p:cNvSpPr>
            <a:spLocks noGrp="1"/>
          </p:cNvSpPr>
          <p:nvPr>
            <p:ph type="body" idx="17"/>
          </p:nvPr>
        </p:nvSpPr>
        <p:spPr>
          <a:xfrm>
            <a:off x="3344334" y="5072320"/>
            <a:ext cx="2641600"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33" name="Text Placeholder 12"/>
          <p:cNvSpPr>
            <a:spLocks noGrp="1"/>
          </p:cNvSpPr>
          <p:nvPr>
            <p:ph type="body" sz="quarter" idx="18" hasCustomPrompt="1"/>
          </p:nvPr>
        </p:nvSpPr>
        <p:spPr>
          <a:xfrm>
            <a:off x="3344334" y="4711676"/>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smtClean="0"/>
              <a:t>Insert some title here</a:t>
            </a:r>
            <a:endParaRPr lang="en-US"/>
          </a:p>
        </p:txBody>
      </p:sp>
      <p:sp>
        <p:nvSpPr>
          <p:cNvPr id="34" name="Chart Placeholder 8"/>
          <p:cNvSpPr>
            <a:spLocks noGrp="1"/>
          </p:cNvSpPr>
          <p:nvPr>
            <p:ph type="chart" sz="quarter" idx="19"/>
          </p:nvPr>
        </p:nvSpPr>
        <p:spPr>
          <a:xfrm>
            <a:off x="6206069" y="1425678"/>
            <a:ext cx="2641600" cy="3117518"/>
          </a:xfrm>
        </p:spPr>
        <p:txBody>
          <a:bodyPr/>
          <a:lstStyle/>
          <a:p>
            <a:endParaRPr lang="en-US"/>
          </a:p>
        </p:txBody>
      </p:sp>
      <p:sp>
        <p:nvSpPr>
          <p:cNvPr id="35" name="Text Placeholder 2"/>
          <p:cNvSpPr>
            <a:spLocks noGrp="1"/>
          </p:cNvSpPr>
          <p:nvPr>
            <p:ph type="body" idx="20"/>
          </p:nvPr>
        </p:nvSpPr>
        <p:spPr>
          <a:xfrm>
            <a:off x="6206069" y="5072320"/>
            <a:ext cx="2641600"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36" name="Text Placeholder 12"/>
          <p:cNvSpPr>
            <a:spLocks noGrp="1"/>
          </p:cNvSpPr>
          <p:nvPr>
            <p:ph type="body" sz="quarter" idx="21" hasCustomPrompt="1"/>
          </p:nvPr>
        </p:nvSpPr>
        <p:spPr>
          <a:xfrm>
            <a:off x="6206067" y="4711676"/>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smtClean="0"/>
              <a:t>Insert some title here</a:t>
            </a:r>
            <a:endParaRPr lang="en-US"/>
          </a:p>
        </p:txBody>
      </p:sp>
      <p:sp>
        <p:nvSpPr>
          <p:cNvPr id="37" name="Chart Placeholder 8"/>
          <p:cNvSpPr>
            <a:spLocks noGrp="1"/>
          </p:cNvSpPr>
          <p:nvPr>
            <p:ph type="chart" sz="quarter" idx="22"/>
          </p:nvPr>
        </p:nvSpPr>
        <p:spPr>
          <a:xfrm>
            <a:off x="9067801" y="1425678"/>
            <a:ext cx="2641600" cy="3117518"/>
          </a:xfrm>
        </p:spPr>
        <p:txBody>
          <a:bodyPr/>
          <a:lstStyle/>
          <a:p>
            <a:endParaRPr lang="en-US"/>
          </a:p>
        </p:txBody>
      </p:sp>
      <p:sp>
        <p:nvSpPr>
          <p:cNvPr id="38" name="Text Placeholder 2"/>
          <p:cNvSpPr>
            <a:spLocks noGrp="1"/>
          </p:cNvSpPr>
          <p:nvPr>
            <p:ph type="body" idx="23"/>
          </p:nvPr>
        </p:nvSpPr>
        <p:spPr>
          <a:xfrm>
            <a:off x="9067801" y="5072320"/>
            <a:ext cx="2641600" cy="1130483"/>
          </a:xfrm>
        </p:spPr>
        <p:txBody>
          <a:bodyPr>
            <a:normAutofit/>
          </a:bodyPr>
          <a:lstStyle>
            <a:lvl1pPr marL="0" indent="0" algn="just">
              <a:buNone/>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39" name="Text Placeholder 12"/>
          <p:cNvSpPr>
            <a:spLocks noGrp="1"/>
          </p:cNvSpPr>
          <p:nvPr>
            <p:ph type="body" sz="quarter" idx="24" hasCustomPrompt="1"/>
          </p:nvPr>
        </p:nvSpPr>
        <p:spPr>
          <a:xfrm>
            <a:off x="9067801" y="4711676"/>
            <a:ext cx="2641600" cy="341632"/>
          </a:xfrm>
        </p:spPr>
        <p:txBody>
          <a:bodyPr vert="horz" wrap="square" lIns="91440" tIns="45720" rIns="91440" bIns="45720" rtlCol="0" anchor="ctr">
            <a:spAutoFit/>
          </a:bodyPr>
          <a:lstStyle>
            <a:lvl1pPr marL="228600" indent="-228600" algn="ctr">
              <a:buNone/>
              <a:defRPr lang="en-US" sz="1800" b="1" cap="all" baseline="0">
                <a:solidFill>
                  <a:srgbClr val="47464B"/>
                </a:solidFill>
              </a:defRPr>
            </a:lvl1pPr>
          </a:lstStyle>
          <a:p>
            <a:pPr marL="0" lvl="0" indent="0"/>
            <a:r>
              <a:rPr lang="en-US" smtClean="0"/>
              <a:t>Insert some title here</a:t>
            </a:r>
            <a:endParaRPr lang="en-US"/>
          </a:p>
        </p:txBody>
      </p:sp>
      <p:grpSp>
        <p:nvGrpSpPr>
          <p:cNvPr id="26" name="Group 25"/>
          <p:cNvGrpSpPr/>
          <p:nvPr userDrawn="1"/>
        </p:nvGrpSpPr>
        <p:grpSpPr>
          <a:xfrm>
            <a:off x="1" y="6766560"/>
            <a:ext cx="12192000" cy="91440"/>
            <a:chOff x="0" y="4480421"/>
            <a:chExt cx="12192000" cy="91440"/>
          </a:xfrm>
        </p:grpSpPr>
        <p:sp>
          <p:nvSpPr>
            <p:cNvPr id="27" name="Rectangle 2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2481174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6">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p:cNvSpPr>
          <p:nvPr>
            <p:ph type="chart" sz="quarter" idx="13"/>
          </p:nvPr>
        </p:nvSpPr>
        <p:spPr>
          <a:xfrm>
            <a:off x="5905501" y="2360120"/>
            <a:ext cx="5803901" cy="3697781"/>
          </a:xfrm>
        </p:spPr>
        <p:txBody>
          <a:bodyPr/>
          <a:lstStyle/>
          <a:p>
            <a:endParaRPr lang="en-US"/>
          </a:p>
        </p:txBody>
      </p:sp>
      <p:sp>
        <p:nvSpPr>
          <p:cNvPr id="15" name="Text Placeholder 2"/>
          <p:cNvSpPr>
            <a:spLocks noGrp="1"/>
          </p:cNvSpPr>
          <p:nvPr>
            <p:ph type="body" idx="1"/>
          </p:nvPr>
        </p:nvSpPr>
        <p:spPr>
          <a:xfrm>
            <a:off x="482599" y="4254501"/>
            <a:ext cx="4572000" cy="1803399"/>
          </a:xfrm>
        </p:spPr>
        <p:txBody>
          <a:bodyPr>
            <a:normAutofit/>
          </a:bodyPr>
          <a:lstStyle>
            <a:lvl1pPr marL="285750" indent="-285750" algn="just">
              <a:buFont typeface="Arial" panose="020B0604020202020204" pitchFamily="34" charset="0"/>
              <a:buChar char="•"/>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6" name="Text Placeholder 12"/>
          <p:cNvSpPr>
            <a:spLocks noGrp="1"/>
          </p:cNvSpPr>
          <p:nvPr>
            <p:ph type="body" sz="quarter" idx="16" hasCustomPrompt="1"/>
          </p:nvPr>
        </p:nvSpPr>
        <p:spPr>
          <a:xfrm>
            <a:off x="5905501" y="1689557"/>
            <a:ext cx="5803901" cy="666924"/>
          </a:xfrm>
          <a:solidFill>
            <a:schemeClr val="bg2"/>
          </a:solidFill>
          <a:ln>
            <a:solidFill>
              <a:schemeClr val="bg2"/>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4" name="Chart Placeholder 8"/>
          <p:cNvSpPr>
            <a:spLocks noGrp="1"/>
          </p:cNvSpPr>
          <p:nvPr>
            <p:ph type="chart" sz="quarter" idx="17"/>
          </p:nvPr>
        </p:nvSpPr>
        <p:spPr>
          <a:xfrm>
            <a:off x="482599" y="2360119"/>
            <a:ext cx="4572000" cy="1767381"/>
          </a:xfrm>
        </p:spPr>
        <p:txBody>
          <a:bodyPr/>
          <a:lstStyle/>
          <a:p>
            <a:endParaRPr lang="en-US"/>
          </a:p>
        </p:txBody>
      </p:sp>
      <p:sp>
        <p:nvSpPr>
          <p:cNvPr id="25" name="Text Placeholder 12"/>
          <p:cNvSpPr>
            <a:spLocks noGrp="1"/>
          </p:cNvSpPr>
          <p:nvPr>
            <p:ph type="body" sz="quarter" idx="18" hasCustomPrompt="1"/>
          </p:nvPr>
        </p:nvSpPr>
        <p:spPr>
          <a:xfrm>
            <a:off x="482599" y="1689557"/>
            <a:ext cx="4572000" cy="666924"/>
          </a:xfrm>
          <a:solidFill>
            <a:schemeClr val="bg2">
              <a:lumMod val="20000"/>
              <a:lumOff val="80000"/>
            </a:schemeClr>
          </a:solidFill>
          <a:ln>
            <a:solidFill>
              <a:schemeClr val="bg2">
                <a:lumMod val="20000"/>
                <a:lumOff val="80000"/>
              </a:schemeClr>
            </a:solidFill>
          </a:ln>
        </p:spPr>
        <p:txBody>
          <a:bodyPr vert="horz" wrap="square" lIns="91440" tIns="45720" rIns="91440" bIns="45720" rtlCol="0" anchor="ctr">
            <a:no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grpSp>
        <p:nvGrpSpPr>
          <p:cNvPr id="26" name="Group 25"/>
          <p:cNvGrpSpPr/>
          <p:nvPr userDrawn="1"/>
        </p:nvGrpSpPr>
        <p:grpSpPr>
          <a:xfrm>
            <a:off x="1" y="6766560"/>
            <a:ext cx="12192000" cy="91440"/>
            <a:chOff x="0" y="4480421"/>
            <a:chExt cx="12192000" cy="91440"/>
          </a:xfrm>
        </p:grpSpPr>
        <p:sp>
          <p:nvSpPr>
            <p:cNvPr id="27" name="Rectangle 2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876664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hart 7">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5" name="Text Placeholder 2"/>
          <p:cNvSpPr>
            <a:spLocks noGrp="1"/>
          </p:cNvSpPr>
          <p:nvPr>
            <p:ph type="body" idx="1"/>
          </p:nvPr>
        </p:nvSpPr>
        <p:spPr>
          <a:xfrm>
            <a:off x="482599" y="4254501"/>
            <a:ext cx="5143501" cy="1803399"/>
          </a:xfrm>
        </p:spPr>
        <p:txBody>
          <a:bodyPr>
            <a:normAutofit/>
          </a:bodyPr>
          <a:lstStyle>
            <a:lvl1pPr marL="285750" indent="-285750" algn="just">
              <a:buFont typeface="Arial" panose="020B0604020202020204" pitchFamily="34" charset="0"/>
              <a:buChar char="•"/>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24" name="Chart Placeholder 8"/>
          <p:cNvSpPr>
            <a:spLocks noGrp="1"/>
          </p:cNvSpPr>
          <p:nvPr>
            <p:ph type="chart" sz="quarter" idx="17"/>
          </p:nvPr>
        </p:nvSpPr>
        <p:spPr>
          <a:xfrm>
            <a:off x="482599" y="2360119"/>
            <a:ext cx="5143501" cy="1767381"/>
          </a:xfrm>
          <a:ln>
            <a:solidFill>
              <a:schemeClr val="accent3"/>
            </a:solidFill>
          </a:ln>
        </p:spPr>
        <p:txBody>
          <a:bodyPr/>
          <a:lstStyle/>
          <a:p>
            <a:endParaRPr lang="en-US"/>
          </a:p>
        </p:txBody>
      </p:sp>
      <p:sp>
        <p:nvSpPr>
          <p:cNvPr id="25" name="Text Placeholder 12"/>
          <p:cNvSpPr>
            <a:spLocks noGrp="1"/>
          </p:cNvSpPr>
          <p:nvPr>
            <p:ph type="body" sz="quarter" idx="18" hasCustomPrompt="1"/>
          </p:nvPr>
        </p:nvSpPr>
        <p:spPr>
          <a:xfrm>
            <a:off x="482599" y="1689557"/>
            <a:ext cx="5143501" cy="666924"/>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6" name="Text Placeholder 2"/>
          <p:cNvSpPr>
            <a:spLocks noGrp="1"/>
          </p:cNvSpPr>
          <p:nvPr>
            <p:ph type="body" idx="19"/>
          </p:nvPr>
        </p:nvSpPr>
        <p:spPr>
          <a:xfrm>
            <a:off x="6565900" y="4254501"/>
            <a:ext cx="5143501" cy="1803399"/>
          </a:xfrm>
        </p:spPr>
        <p:txBody>
          <a:bodyPr>
            <a:normAutofit/>
          </a:bodyPr>
          <a:lstStyle>
            <a:lvl1pPr marL="285750" indent="-285750" algn="just">
              <a:buFont typeface="Arial" panose="020B0604020202020204" pitchFamily="34" charset="0"/>
              <a:buChar char="•"/>
              <a:defRPr sz="16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27" name="Chart Placeholder 8"/>
          <p:cNvSpPr>
            <a:spLocks noGrp="1"/>
          </p:cNvSpPr>
          <p:nvPr>
            <p:ph type="chart" sz="quarter" idx="20"/>
          </p:nvPr>
        </p:nvSpPr>
        <p:spPr>
          <a:xfrm>
            <a:off x="6565900" y="2360119"/>
            <a:ext cx="5143501" cy="1767381"/>
          </a:xfrm>
          <a:ln>
            <a:solidFill>
              <a:schemeClr val="accent3"/>
            </a:solidFill>
          </a:ln>
        </p:spPr>
        <p:txBody>
          <a:bodyPr/>
          <a:lstStyle/>
          <a:p>
            <a:endParaRPr lang="en-US"/>
          </a:p>
        </p:txBody>
      </p:sp>
      <p:sp>
        <p:nvSpPr>
          <p:cNvPr id="28" name="Text Placeholder 12"/>
          <p:cNvSpPr>
            <a:spLocks noGrp="1"/>
          </p:cNvSpPr>
          <p:nvPr>
            <p:ph type="body" sz="quarter" idx="21" hasCustomPrompt="1"/>
          </p:nvPr>
        </p:nvSpPr>
        <p:spPr>
          <a:xfrm>
            <a:off x="6565900" y="1689557"/>
            <a:ext cx="5143501" cy="666924"/>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grpSp>
        <p:nvGrpSpPr>
          <p:cNvPr id="29" name="Group 28"/>
          <p:cNvGrpSpPr/>
          <p:nvPr userDrawn="1"/>
        </p:nvGrpSpPr>
        <p:grpSpPr>
          <a:xfrm>
            <a:off x="1"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3640552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hart 8">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4" name="Chart Placeholder 8"/>
          <p:cNvSpPr>
            <a:spLocks noGrp="1"/>
          </p:cNvSpPr>
          <p:nvPr>
            <p:ph type="chart" sz="quarter" idx="17"/>
          </p:nvPr>
        </p:nvSpPr>
        <p:spPr>
          <a:xfrm>
            <a:off x="482599" y="1918167"/>
            <a:ext cx="5143501"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482599" y="1419647"/>
            <a:ext cx="5143501"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6565900" y="1918167"/>
            <a:ext cx="5143501"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6565900" y="1419647"/>
            <a:ext cx="5143501"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9" name="Chart Placeholder 8"/>
          <p:cNvSpPr>
            <a:spLocks noGrp="1"/>
          </p:cNvSpPr>
          <p:nvPr>
            <p:ph type="chart" sz="quarter" idx="22"/>
          </p:nvPr>
        </p:nvSpPr>
        <p:spPr>
          <a:xfrm>
            <a:off x="482599" y="4438384"/>
            <a:ext cx="5143501"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482599" y="3939864"/>
            <a:ext cx="5143501"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6565900" y="4438384"/>
            <a:ext cx="5143501"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6565900" y="3939864"/>
            <a:ext cx="5143501"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grpSp>
        <p:nvGrpSpPr>
          <p:cNvPr id="26" name="Group 25"/>
          <p:cNvGrpSpPr/>
          <p:nvPr userDrawn="1"/>
        </p:nvGrpSpPr>
        <p:grpSpPr>
          <a:xfrm>
            <a:off x="1"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9078599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rt 9">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4" name="Chart Placeholder 8"/>
          <p:cNvSpPr>
            <a:spLocks noGrp="1"/>
          </p:cNvSpPr>
          <p:nvPr>
            <p:ph type="chart" sz="quarter" idx="17"/>
          </p:nvPr>
        </p:nvSpPr>
        <p:spPr>
          <a:xfrm>
            <a:off x="482599" y="1918167"/>
            <a:ext cx="5143501"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985521" y="1419647"/>
            <a:ext cx="4640580"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6565900" y="1918167"/>
            <a:ext cx="5143501"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7068822" y="1419647"/>
            <a:ext cx="4640580"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9" name="Chart Placeholder 8"/>
          <p:cNvSpPr>
            <a:spLocks noGrp="1"/>
          </p:cNvSpPr>
          <p:nvPr>
            <p:ph type="chart" sz="quarter" idx="22"/>
          </p:nvPr>
        </p:nvSpPr>
        <p:spPr>
          <a:xfrm>
            <a:off x="482599" y="4438384"/>
            <a:ext cx="5143501"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985521" y="3939864"/>
            <a:ext cx="4640580"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6565900" y="4438384"/>
            <a:ext cx="5143501"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7068822" y="3939864"/>
            <a:ext cx="4640580"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3" name="Text Placeholder 12"/>
          <p:cNvSpPr>
            <a:spLocks noGrp="1"/>
          </p:cNvSpPr>
          <p:nvPr>
            <p:ph type="body" sz="quarter" idx="26" hasCustomPrompt="1"/>
          </p:nvPr>
        </p:nvSpPr>
        <p:spPr>
          <a:xfrm>
            <a:off x="482601" y="1419647"/>
            <a:ext cx="502919" cy="498733"/>
          </a:xfrm>
          <a:solidFill>
            <a:schemeClr val="accent1">
              <a:lumMod val="75000"/>
            </a:schemeClr>
          </a:solidFill>
          <a:ln>
            <a:solidFill>
              <a:schemeClr val="accent1"/>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smtClean="0"/>
              <a:t></a:t>
            </a:r>
            <a:endParaRPr lang="en-US"/>
          </a:p>
        </p:txBody>
      </p:sp>
      <p:sp>
        <p:nvSpPr>
          <p:cNvPr id="34" name="Text Placeholder 12"/>
          <p:cNvSpPr>
            <a:spLocks noGrp="1"/>
          </p:cNvSpPr>
          <p:nvPr>
            <p:ph type="body" sz="quarter" idx="27" hasCustomPrompt="1"/>
          </p:nvPr>
        </p:nvSpPr>
        <p:spPr>
          <a:xfrm>
            <a:off x="482601" y="3939864"/>
            <a:ext cx="502919" cy="498733"/>
          </a:xfrm>
          <a:solidFill>
            <a:schemeClr val="accent3">
              <a:lumMod val="75000"/>
            </a:schemeClr>
          </a:solidFill>
          <a:ln>
            <a:solidFill>
              <a:schemeClr val="accent3"/>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smtClean="0"/>
              <a:t></a:t>
            </a:r>
            <a:endParaRPr lang="en-US"/>
          </a:p>
        </p:txBody>
      </p:sp>
      <p:sp>
        <p:nvSpPr>
          <p:cNvPr id="35" name="Text Placeholder 12"/>
          <p:cNvSpPr>
            <a:spLocks noGrp="1"/>
          </p:cNvSpPr>
          <p:nvPr>
            <p:ph type="body" sz="quarter" idx="28" hasCustomPrompt="1"/>
          </p:nvPr>
        </p:nvSpPr>
        <p:spPr>
          <a:xfrm>
            <a:off x="6565902" y="1419647"/>
            <a:ext cx="502919" cy="498733"/>
          </a:xfrm>
          <a:solidFill>
            <a:schemeClr val="accent4">
              <a:lumMod val="75000"/>
            </a:schemeClr>
          </a:solidFill>
          <a:ln>
            <a:solidFill>
              <a:schemeClr val="accent4"/>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smtClean="0"/>
              <a:t></a:t>
            </a:r>
            <a:endParaRPr lang="en-US"/>
          </a:p>
        </p:txBody>
      </p:sp>
      <p:sp>
        <p:nvSpPr>
          <p:cNvPr id="36" name="Text Placeholder 12"/>
          <p:cNvSpPr>
            <a:spLocks noGrp="1"/>
          </p:cNvSpPr>
          <p:nvPr>
            <p:ph type="body" sz="quarter" idx="29" hasCustomPrompt="1"/>
          </p:nvPr>
        </p:nvSpPr>
        <p:spPr>
          <a:xfrm>
            <a:off x="6565902" y="3939864"/>
            <a:ext cx="502919" cy="498733"/>
          </a:xfrm>
          <a:solidFill>
            <a:schemeClr val="accent5">
              <a:lumMod val="75000"/>
            </a:schemeClr>
          </a:solidFill>
          <a:ln>
            <a:solidFill>
              <a:schemeClr val="accent5"/>
            </a:solidFill>
          </a:ln>
        </p:spPr>
        <p:txBody>
          <a:bodyPr vert="horz" wrap="square" lIns="0" tIns="0" rIns="0" bIns="0" rtlCol="0" anchor="ctr">
            <a:noAutofit/>
          </a:bodyPr>
          <a:lstStyle>
            <a:lvl1pPr marL="228600" indent="-228600" algn="ctr">
              <a:buNone/>
              <a:defRPr lang="en-US" sz="2400" b="0" cap="all" baseline="0">
                <a:solidFill>
                  <a:schemeClr val="bg1"/>
                </a:solidFill>
                <a:latin typeface="FontAwesome" pitchFamily="2" charset="0"/>
              </a:defRPr>
            </a:lvl1pPr>
          </a:lstStyle>
          <a:p>
            <a:pPr marL="0" lvl="0" indent="0"/>
            <a:r>
              <a:rPr lang="en-US" smtClean="0"/>
              <a:t></a:t>
            </a:r>
            <a:endParaRPr lang="en-US"/>
          </a:p>
        </p:txBody>
      </p:sp>
      <p:grpSp>
        <p:nvGrpSpPr>
          <p:cNvPr id="26" name="Group 25"/>
          <p:cNvGrpSpPr/>
          <p:nvPr userDrawn="1"/>
        </p:nvGrpSpPr>
        <p:grpSpPr>
          <a:xfrm>
            <a:off x="1"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2394396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10">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24" name="Chart Placeholder 8"/>
          <p:cNvSpPr>
            <a:spLocks noGrp="1"/>
          </p:cNvSpPr>
          <p:nvPr>
            <p:ph type="chart" sz="quarter" idx="17"/>
          </p:nvPr>
        </p:nvSpPr>
        <p:spPr>
          <a:xfrm>
            <a:off x="482599" y="1918167"/>
            <a:ext cx="5143501"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482599" y="1419647"/>
            <a:ext cx="5143501"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6565900" y="1918167"/>
            <a:ext cx="5143501"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6565900" y="1419647"/>
            <a:ext cx="5143501"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482602" y="4450662"/>
            <a:ext cx="11226801"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482602" y="3952142"/>
            <a:ext cx="11226801"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grpSp>
        <p:nvGrpSpPr>
          <p:cNvPr id="29" name="Group 28"/>
          <p:cNvGrpSpPr/>
          <p:nvPr userDrawn="1"/>
        </p:nvGrpSpPr>
        <p:grpSpPr>
          <a:xfrm>
            <a:off x="1"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4221566"/>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art 11">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4" name="Chart Placeholder 8"/>
          <p:cNvSpPr>
            <a:spLocks noGrp="1"/>
          </p:cNvSpPr>
          <p:nvPr>
            <p:ph type="chart" sz="quarter" idx="17"/>
          </p:nvPr>
        </p:nvSpPr>
        <p:spPr>
          <a:xfrm>
            <a:off x="482600" y="1918167"/>
            <a:ext cx="3568700"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482600" y="1419647"/>
            <a:ext cx="3568700"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4311651" y="1918167"/>
            <a:ext cx="3568700"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4311651" y="1419647"/>
            <a:ext cx="3568700"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9" name="Chart Placeholder 8"/>
          <p:cNvSpPr>
            <a:spLocks noGrp="1"/>
          </p:cNvSpPr>
          <p:nvPr>
            <p:ph type="chart" sz="quarter" idx="22"/>
          </p:nvPr>
        </p:nvSpPr>
        <p:spPr>
          <a:xfrm>
            <a:off x="482600" y="4438384"/>
            <a:ext cx="3568700"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482600" y="3939864"/>
            <a:ext cx="3568700"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4311651" y="4438384"/>
            <a:ext cx="3568700"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4311651" y="3939864"/>
            <a:ext cx="3568700" cy="498733"/>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6" name="Chart Placeholder 8"/>
          <p:cNvSpPr>
            <a:spLocks noGrp="1"/>
          </p:cNvSpPr>
          <p:nvPr>
            <p:ph type="chart" sz="quarter" idx="26"/>
          </p:nvPr>
        </p:nvSpPr>
        <p:spPr>
          <a:xfrm>
            <a:off x="8140702" y="1918167"/>
            <a:ext cx="3568700" cy="1767381"/>
          </a:xfrm>
          <a:solidFill>
            <a:schemeClr val="accent2">
              <a:alpha val="30000"/>
            </a:schemeClr>
          </a:solidFill>
          <a:ln>
            <a:solidFill>
              <a:schemeClr val="accent2"/>
            </a:solidFill>
          </a:ln>
        </p:spPr>
        <p:txBody>
          <a:bodyPr/>
          <a:lstStyle/>
          <a:p>
            <a:endParaRPr lang="en-US"/>
          </a:p>
        </p:txBody>
      </p:sp>
      <p:sp>
        <p:nvSpPr>
          <p:cNvPr id="33" name="Text Placeholder 12"/>
          <p:cNvSpPr>
            <a:spLocks noGrp="1"/>
          </p:cNvSpPr>
          <p:nvPr>
            <p:ph type="body" sz="quarter" idx="27" hasCustomPrompt="1"/>
          </p:nvPr>
        </p:nvSpPr>
        <p:spPr>
          <a:xfrm>
            <a:off x="8140702" y="1419647"/>
            <a:ext cx="3568700" cy="498733"/>
          </a:xfrm>
          <a:solidFill>
            <a:schemeClr val="accent2"/>
          </a:solidFill>
          <a:ln>
            <a:solidFill>
              <a:schemeClr val="accent2"/>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4" name="Chart Placeholder 8"/>
          <p:cNvSpPr>
            <a:spLocks noGrp="1"/>
          </p:cNvSpPr>
          <p:nvPr>
            <p:ph type="chart" sz="quarter" idx="28"/>
          </p:nvPr>
        </p:nvSpPr>
        <p:spPr>
          <a:xfrm>
            <a:off x="8140702" y="4438384"/>
            <a:ext cx="3568700" cy="1767381"/>
          </a:xfrm>
          <a:solidFill>
            <a:schemeClr val="accent6">
              <a:alpha val="30000"/>
            </a:schemeClr>
          </a:solidFill>
          <a:ln>
            <a:solidFill>
              <a:schemeClr val="accent6"/>
            </a:solidFill>
          </a:ln>
        </p:spPr>
        <p:txBody>
          <a:bodyPr/>
          <a:lstStyle/>
          <a:p>
            <a:endParaRPr lang="en-US"/>
          </a:p>
        </p:txBody>
      </p:sp>
      <p:sp>
        <p:nvSpPr>
          <p:cNvPr id="35" name="Text Placeholder 12"/>
          <p:cNvSpPr>
            <a:spLocks noGrp="1"/>
          </p:cNvSpPr>
          <p:nvPr>
            <p:ph type="body" sz="quarter" idx="29" hasCustomPrompt="1"/>
          </p:nvPr>
        </p:nvSpPr>
        <p:spPr>
          <a:xfrm>
            <a:off x="8140702" y="3939864"/>
            <a:ext cx="3568700" cy="498733"/>
          </a:xfrm>
          <a:solidFill>
            <a:schemeClr val="accent6"/>
          </a:solidFill>
          <a:ln>
            <a:solidFill>
              <a:schemeClr val="accent6"/>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grpSp>
        <p:nvGrpSpPr>
          <p:cNvPr id="36" name="Group 35"/>
          <p:cNvGrpSpPr/>
          <p:nvPr userDrawn="1"/>
        </p:nvGrpSpPr>
        <p:grpSpPr>
          <a:xfrm>
            <a:off x="1"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74840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t 13">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p:cNvSpPr>
          <p:nvPr>
            <p:ph type="chart" sz="quarter" idx="13"/>
          </p:nvPr>
        </p:nvSpPr>
        <p:spPr>
          <a:xfrm>
            <a:off x="482600" y="2443305"/>
            <a:ext cx="3556001" cy="3117518"/>
          </a:xfrm>
        </p:spPr>
        <p:txBody>
          <a:bodyPr/>
          <a:lstStyle/>
          <a:p>
            <a:endParaRPr lang="en-US"/>
          </a:p>
        </p:txBody>
      </p:sp>
      <p:sp>
        <p:nvSpPr>
          <p:cNvPr id="17" name="Text Placeholder 12"/>
          <p:cNvSpPr>
            <a:spLocks noGrp="1"/>
          </p:cNvSpPr>
          <p:nvPr>
            <p:ph type="body" sz="quarter" idx="15" hasCustomPrompt="1"/>
          </p:nvPr>
        </p:nvSpPr>
        <p:spPr>
          <a:xfrm>
            <a:off x="482599" y="1999562"/>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26" name="Chart Placeholder 8"/>
          <p:cNvSpPr>
            <a:spLocks noGrp="1"/>
          </p:cNvSpPr>
          <p:nvPr>
            <p:ph type="chart" sz="quarter" idx="16"/>
          </p:nvPr>
        </p:nvSpPr>
        <p:spPr>
          <a:xfrm>
            <a:off x="4318002" y="2443305"/>
            <a:ext cx="3556001" cy="3117518"/>
          </a:xfrm>
        </p:spPr>
        <p:txBody>
          <a:bodyPr/>
          <a:lstStyle/>
          <a:p>
            <a:endParaRPr lang="en-US"/>
          </a:p>
        </p:txBody>
      </p:sp>
      <p:sp>
        <p:nvSpPr>
          <p:cNvPr id="28" name="Text Placeholder 12"/>
          <p:cNvSpPr>
            <a:spLocks noGrp="1"/>
          </p:cNvSpPr>
          <p:nvPr>
            <p:ph type="body" sz="quarter" idx="18" hasCustomPrompt="1"/>
          </p:nvPr>
        </p:nvSpPr>
        <p:spPr>
          <a:xfrm>
            <a:off x="4318001" y="1999562"/>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29" name="Chart Placeholder 8"/>
          <p:cNvSpPr>
            <a:spLocks noGrp="1"/>
          </p:cNvSpPr>
          <p:nvPr>
            <p:ph type="chart" sz="quarter" idx="19"/>
          </p:nvPr>
        </p:nvSpPr>
        <p:spPr>
          <a:xfrm>
            <a:off x="8153402" y="2443305"/>
            <a:ext cx="3556001" cy="3117518"/>
          </a:xfrm>
        </p:spPr>
        <p:txBody>
          <a:bodyPr/>
          <a:lstStyle/>
          <a:p>
            <a:endParaRPr lang="en-US"/>
          </a:p>
        </p:txBody>
      </p:sp>
      <p:sp>
        <p:nvSpPr>
          <p:cNvPr id="31" name="Text Placeholder 12"/>
          <p:cNvSpPr>
            <a:spLocks noGrp="1"/>
          </p:cNvSpPr>
          <p:nvPr>
            <p:ph type="body" sz="quarter" idx="21" hasCustomPrompt="1"/>
          </p:nvPr>
        </p:nvSpPr>
        <p:spPr>
          <a:xfrm>
            <a:off x="8153399" y="1999562"/>
            <a:ext cx="3556000"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23" name="Text Placeholder 12"/>
          <p:cNvSpPr>
            <a:spLocks noGrp="1"/>
          </p:cNvSpPr>
          <p:nvPr>
            <p:ph type="body" sz="quarter" idx="22" hasCustomPrompt="1"/>
          </p:nvPr>
        </p:nvSpPr>
        <p:spPr>
          <a:xfrm>
            <a:off x="1625599" y="3789698"/>
            <a:ext cx="1270001"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99%</a:t>
            </a:r>
            <a:endParaRPr lang="en-US"/>
          </a:p>
        </p:txBody>
      </p:sp>
      <p:sp>
        <p:nvSpPr>
          <p:cNvPr id="24" name="Text Placeholder 12"/>
          <p:cNvSpPr>
            <a:spLocks noGrp="1"/>
          </p:cNvSpPr>
          <p:nvPr>
            <p:ph type="body" sz="quarter" idx="23" hasCustomPrompt="1"/>
          </p:nvPr>
        </p:nvSpPr>
        <p:spPr>
          <a:xfrm>
            <a:off x="5461000" y="3789698"/>
            <a:ext cx="1270001"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99%</a:t>
            </a:r>
            <a:endParaRPr lang="en-US"/>
          </a:p>
        </p:txBody>
      </p:sp>
      <p:sp>
        <p:nvSpPr>
          <p:cNvPr id="25" name="Text Placeholder 12"/>
          <p:cNvSpPr>
            <a:spLocks noGrp="1"/>
          </p:cNvSpPr>
          <p:nvPr>
            <p:ph type="body" sz="quarter" idx="24" hasCustomPrompt="1"/>
          </p:nvPr>
        </p:nvSpPr>
        <p:spPr>
          <a:xfrm>
            <a:off x="9296399" y="3789698"/>
            <a:ext cx="1270001" cy="424732"/>
          </a:xfrm>
        </p:spPr>
        <p:txBody>
          <a:bodyPr vert="horz" wrap="square" lIns="91440" tIns="45720" rIns="91440" bIns="45720" rtlCol="0" anchor="ctr">
            <a:spAutoFit/>
          </a:bodyPr>
          <a:lstStyle>
            <a:lvl1pPr marL="228600" indent="-228600" algn="ctr">
              <a:buNone/>
              <a:defRPr lang="en-US" sz="2400" b="1" cap="all" baseline="0">
                <a:solidFill>
                  <a:srgbClr val="47464B"/>
                </a:solidFill>
              </a:defRPr>
            </a:lvl1pPr>
          </a:lstStyle>
          <a:p>
            <a:pPr marL="0" lvl="0" indent="0"/>
            <a:r>
              <a:rPr lang="en-US" smtClean="0"/>
              <a:t>99%</a:t>
            </a:r>
            <a:endParaRPr lang="en-US"/>
          </a:p>
        </p:txBody>
      </p:sp>
      <p:grpSp>
        <p:nvGrpSpPr>
          <p:cNvPr id="22" name="Group 21"/>
          <p:cNvGrpSpPr/>
          <p:nvPr userDrawn="1"/>
        </p:nvGrpSpPr>
        <p:grpSpPr>
          <a:xfrm>
            <a:off x="1" y="6766560"/>
            <a:ext cx="12192000" cy="91440"/>
            <a:chOff x="0" y="4480421"/>
            <a:chExt cx="12192000" cy="91440"/>
          </a:xfrm>
        </p:grpSpPr>
        <p:sp>
          <p:nvSpPr>
            <p:cNvPr id="27" name="Rectangle 2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7871616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art and mockup">
    <p:spTree>
      <p:nvGrpSpPr>
        <p:cNvPr id="1" name=""/>
        <p:cNvGrpSpPr/>
        <p:nvPr/>
      </p:nvGrpSpPr>
      <p:grpSpPr>
        <a:xfrm>
          <a:off x="0" y="0"/>
          <a:ext cx="0" cy="0"/>
          <a:chOff x="0" y="0"/>
          <a:chExt cx="0" cy="0"/>
        </a:xfrm>
      </p:grpSpPr>
      <p:grpSp>
        <p:nvGrpSpPr>
          <p:cNvPr id="25" name="Group 24"/>
          <p:cNvGrpSpPr/>
          <p:nvPr userDrawn="1"/>
        </p:nvGrpSpPr>
        <p:grpSpPr>
          <a:xfrm>
            <a:off x="1036776" y="1717358"/>
            <a:ext cx="5059198" cy="4416742"/>
            <a:chOff x="3742268" y="2033349"/>
            <a:chExt cx="4296282" cy="3750707"/>
          </a:xfrm>
        </p:grpSpPr>
        <p:sp>
          <p:nvSpPr>
            <p:cNvPr id="26" name="Shape 6"/>
            <p:cNvSpPr/>
            <p:nvPr/>
          </p:nvSpPr>
          <p:spPr>
            <a:xfrm>
              <a:off x="5156233" y="5716335"/>
              <a:ext cx="1464334"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solidFill>
              <a:srgbClr val="32373C">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6"/>
            <p:cNvSpPr/>
            <p:nvPr/>
          </p:nvSpPr>
          <p:spPr>
            <a:xfrm>
              <a:off x="5148520" y="5698509"/>
              <a:ext cx="1479760"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gradFill>
              <a:gsLst>
                <a:gs pos="17000">
                  <a:srgbClr val="000000">
                    <a:alpha val="30000"/>
                  </a:srgbClr>
                </a:gs>
                <a:gs pos="76000">
                  <a:srgbClr val="32373C">
                    <a:alpha val="8000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7"/>
            <p:cNvSpPr/>
            <p:nvPr/>
          </p:nvSpPr>
          <p:spPr>
            <a:xfrm>
              <a:off x="3742268" y="4635867"/>
              <a:ext cx="4296281" cy="485675"/>
            </a:xfrm>
            <a:custGeom>
              <a:avLst/>
              <a:gdLst/>
              <a:ahLst/>
              <a:cxnLst>
                <a:cxn ang="0">
                  <a:pos x="wd2" y="hd2"/>
                </a:cxn>
                <a:cxn ang="5400000">
                  <a:pos x="wd2" y="hd2"/>
                </a:cxn>
                <a:cxn ang="10800000">
                  <a:pos x="wd2" y="hd2"/>
                </a:cxn>
                <a:cxn ang="16200000">
                  <a:pos x="wd2" y="hd2"/>
                </a:cxn>
              </a:cxnLst>
              <a:rect l="0" t="0" r="r" b="b"/>
              <a:pathLst>
                <a:path w="21600" h="21600" extrusionOk="0">
                  <a:moveTo>
                    <a:pt x="0" y="15382"/>
                  </a:moveTo>
                  <a:cubicBezTo>
                    <a:pt x="0" y="18816"/>
                    <a:pt x="315" y="21600"/>
                    <a:pt x="703" y="21600"/>
                  </a:cubicBezTo>
                  <a:lnTo>
                    <a:pt x="20897" y="21600"/>
                  </a:lnTo>
                  <a:cubicBezTo>
                    <a:pt x="21285" y="21600"/>
                    <a:pt x="21600" y="18816"/>
                    <a:pt x="21600" y="15382"/>
                  </a:cubicBezTo>
                  <a:lnTo>
                    <a:pt x="21600" y="0"/>
                  </a:lnTo>
                  <a:lnTo>
                    <a:pt x="0" y="0"/>
                  </a:lnTo>
                  <a:cubicBezTo>
                    <a:pt x="0" y="0"/>
                    <a:pt x="0" y="15382"/>
                    <a:pt x="0" y="15382"/>
                  </a:cubicBezTo>
                  <a:close/>
                </a:path>
              </a:pathLst>
            </a:custGeom>
            <a:gradFill>
              <a:gsLst>
                <a:gs pos="0">
                  <a:srgbClr val="C8CBCF"/>
                </a:gs>
                <a:gs pos="100000">
                  <a:srgbClr val="E7E7E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8"/>
            <p:cNvSpPr/>
            <p:nvPr/>
          </p:nvSpPr>
          <p:spPr>
            <a:xfrm>
              <a:off x="3742268" y="2033349"/>
              <a:ext cx="4296282" cy="2607645"/>
            </a:xfrm>
            <a:custGeom>
              <a:avLst/>
              <a:gdLst/>
              <a:ahLst/>
              <a:cxnLst>
                <a:cxn ang="0">
                  <a:pos x="wd2" y="hd2"/>
                </a:cxn>
                <a:cxn ang="5400000">
                  <a:pos x="wd2" y="hd2"/>
                </a:cxn>
                <a:cxn ang="10800000">
                  <a:pos x="wd2" y="hd2"/>
                </a:cxn>
                <a:cxn ang="16200000">
                  <a:pos x="wd2" y="hd2"/>
                </a:cxn>
              </a:cxnLst>
              <a:rect l="0" t="0" r="r" b="b"/>
              <a:pathLst>
                <a:path w="21600" h="21600" extrusionOk="0">
                  <a:moveTo>
                    <a:pt x="20575" y="19911"/>
                  </a:moveTo>
                  <a:lnTo>
                    <a:pt x="1025" y="19911"/>
                  </a:lnTo>
                  <a:lnTo>
                    <a:pt x="1025" y="1737"/>
                  </a:lnTo>
                  <a:lnTo>
                    <a:pt x="20575" y="1737"/>
                  </a:lnTo>
                  <a:cubicBezTo>
                    <a:pt x="20575" y="1737"/>
                    <a:pt x="20575" y="19911"/>
                    <a:pt x="20575" y="19911"/>
                  </a:cubicBezTo>
                  <a:close/>
                  <a:moveTo>
                    <a:pt x="20897" y="0"/>
                  </a:moveTo>
                  <a:lnTo>
                    <a:pt x="703" y="0"/>
                  </a:lnTo>
                  <a:cubicBezTo>
                    <a:pt x="315" y="0"/>
                    <a:pt x="0" y="518"/>
                    <a:pt x="0" y="1158"/>
                  </a:cubicBezTo>
                  <a:lnTo>
                    <a:pt x="0" y="21600"/>
                  </a:lnTo>
                  <a:lnTo>
                    <a:pt x="21600" y="21600"/>
                  </a:lnTo>
                  <a:lnTo>
                    <a:pt x="21600" y="1158"/>
                  </a:lnTo>
                  <a:cubicBezTo>
                    <a:pt x="21600" y="518"/>
                    <a:pt x="21285" y="0"/>
                    <a:pt x="20897" y="0"/>
                  </a:cubicBezTo>
                  <a:close/>
                </a:path>
              </a:pathLst>
            </a:custGeom>
            <a:gradFill>
              <a:gsLst>
                <a:gs pos="6000">
                  <a:srgbClr val="32373C"/>
                </a:gs>
                <a:gs pos="62000">
                  <a:srgbClr val="000000"/>
                </a:gs>
              </a:gsLst>
              <a:lin ang="1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9"/>
            <p:cNvSpPr/>
            <p:nvPr/>
          </p:nvSpPr>
          <p:spPr>
            <a:xfrm>
              <a:off x="5154883" y="5711236"/>
              <a:ext cx="1468712" cy="45147"/>
            </a:xfrm>
            <a:custGeom>
              <a:avLst/>
              <a:gdLst/>
              <a:ahLst/>
              <a:cxnLst>
                <a:cxn ang="0">
                  <a:pos x="wd2" y="hd2"/>
                </a:cxn>
                <a:cxn ang="5400000">
                  <a:pos x="wd2" y="hd2"/>
                </a:cxn>
                <a:cxn ang="10800000">
                  <a:pos x="wd2" y="hd2"/>
                </a:cxn>
                <a:cxn ang="16200000">
                  <a:pos x="wd2" y="hd2"/>
                </a:cxn>
              </a:cxnLst>
              <a:rect l="0" t="0" r="r" b="b"/>
              <a:pathLst>
                <a:path w="21516" h="21600" extrusionOk="0">
                  <a:moveTo>
                    <a:pt x="21512" y="0"/>
                  </a:moveTo>
                  <a:cubicBezTo>
                    <a:pt x="21499" y="3516"/>
                    <a:pt x="21438" y="9477"/>
                    <a:pt x="21185" y="12548"/>
                  </a:cubicBezTo>
                  <a:cubicBezTo>
                    <a:pt x="20811" y="17077"/>
                    <a:pt x="19488" y="18813"/>
                    <a:pt x="18603" y="18813"/>
                  </a:cubicBezTo>
                  <a:cubicBezTo>
                    <a:pt x="18082" y="18813"/>
                    <a:pt x="14899" y="18813"/>
                    <a:pt x="12368" y="18813"/>
                  </a:cubicBezTo>
                  <a:cubicBezTo>
                    <a:pt x="12368" y="18813"/>
                    <a:pt x="10917" y="18813"/>
                    <a:pt x="9148" y="18813"/>
                  </a:cubicBezTo>
                  <a:cubicBezTo>
                    <a:pt x="6617" y="18813"/>
                    <a:pt x="3434" y="18813"/>
                    <a:pt x="2913" y="18813"/>
                  </a:cubicBezTo>
                  <a:cubicBezTo>
                    <a:pt x="2028" y="18813"/>
                    <a:pt x="705" y="17077"/>
                    <a:pt x="331" y="12548"/>
                  </a:cubicBezTo>
                  <a:cubicBezTo>
                    <a:pt x="78" y="9477"/>
                    <a:pt x="17" y="3516"/>
                    <a:pt x="4" y="0"/>
                  </a:cubicBezTo>
                  <a:lnTo>
                    <a:pt x="2" y="0"/>
                  </a:lnTo>
                  <a:cubicBezTo>
                    <a:pt x="2" y="0"/>
                    <a:pt x="-42" y="10806"/>
                    <a:pt x="331" y="15335"/>
                  </a:cubicBezTo>
                  <a:cubicBezTo>
                    <a:pt x="705" y="19864"/>
                    <a:pt x="2028" y="21600"/>
                    <a:pt x="2913" y="21600"/>
                  </a:cubicBezTo>
                  <a:cubicBezTo>
                    <a:pt x="3434" y="21600"/>
                    <a:pt x="6617" y="21600"/>
                    <a:pt x="9148" y="21600"/>
                  </a:cubicBezTo>
                  <a:cubicBezTo>
                    <a:pt x="10917" y="21600"/>
                    <a:pt x="12368" y="21600"/>
                    <a:pt x="12368" y="21600"/>
                  </a:cubicBezTo>
                  <a:cubicBezTo>
                    <a:pt x="14899" y="21600"/>
                    <a:pt x="18082" y="21600"/>
                    <a:pt x="18603" y="21600"/>
                  </a:cubicBezTo>
                  <a:cubicBezTo>
                    <a:pt x="19488" y="21600"/>
                    <a:pt x="20811" y="19864"/>
                    <a:pt x="21185" y="15335"/>
                  </a:cubicBezTo>
                  <a:cubicBezTo>
                    <a:pt x="21558" y="10806"/>
                    <a:pt x="21514" y="0"/>
                    <a:pt x="21514" y="0"/>
                  </a:cubicBezTo>
                  <a:cubicBezTo>
                    <a:pt x="21514" y="0"/>
                    <a:pt x="21512" y="0"/>
                    <a:pt x="21512" y="0"/>
                  </a:cubicBezTo>
                  <a:close/>
                </a:path>
              </a:pathLst>
            </a:custGeom>
            <a:solidFill>
              <a:srgbClr val="000000">
                <a:alpha val="7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10"/>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6000">
                  <a:srgbClr val="A4A7A8"/>
                </a:gs>
                <a:gs pos="0">
                  <a:srgbClr val="A4A7A8"/>
                </a:gs>
                <a:gs pos="34000">
                  <a:srgbClr val="F5F8FA"/>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11"/>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5000">
                  <a:srgbClr val="000000">
                    <a:alpha val="30000"/>
                  </a:srgbClr>
                </a:gs>
                <a:gs pos="36000">
                  <a:srgbClr val="FFFFFF">
                    <a:alpha val="0"/>
                  </a:srgbClr>
                </a:gs>
                <a:gs pos="95000">
                  <a:srgbClr val="FFFFFF">
                    <a:alpha val="0"/>
                  </a:srgbClr>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12"/>
            <p:cNvSpPr/>
            <p:nvPr/>
          </p:nvSpPr>
          <p:spPr>
            <a:xfrm>
              <a:off x="5148520" y="5704872"/>
              <a:ext cx="1480363" cy="45147"/>
            </a:xfrm>
            <a:custGeom>
              <a:avLst/>
              <a:gdLst/>
              <a:ahLst/>
              <a:cxnLst>
                <a:cxn ang="0">
                  <a:pos x="wd2" y="hd2"/>
                </a:cxn>
                <a:cxn ang="5400000">
                  <a:pos x="wd2" y="hd2"/>
                </a:cxn>
                <a:cxn ang="10800000">
                  <a:pos x="wd2" y="hd2"/>
                </a:cxn>
                <a:cxn ang="16200000">
                  <a:pos x="wd2" y="hd2"/>
                </a:cxn>
              </a:cxnLst>
              <a:rect l="0" t="0" r="r" b="b"/>
              <a:pathLst>
                <a:path w="21516" h="21600" extrusionOk="0">
                  <a:moveTo>
                    <a:pt x="21515" y="0"/>
                  </a:moveTo>
                  <a:lnTo>
                    <a:pt x="21512" y="0"/>
                  </a:lnTo>
                  <a:cubicBezTo>
                    <a:pt x="21487" y="4170"/>
                    <a:pt x="21268" y="8231"/>
                    <a:pt x="20567" y="9989"/>
                  </a:cubicBezTo>
                  <a:cubicBezTo>
                    <a:pt x="19268" y="13239"/>
                    <a:pt x="17335" y="12776"/>
                    <a:pt x="17335" y="12776"/>
                  </a:cubicBezTo>
                  <a:lnTo>
                    <a:pt x="12356" y="12776"/>
                  </a:lnTo>
                  <a:lnTo>
                    <a:pt x="9160" y="12776"/>
                  </a:lnTo>
                  <a:lnTo>
                    <a:pt x="4181" y="12776"/>
                  </a:lnTo>
                  <a:cubicBezTo>
                    <a:pt x="4181" y="12776"/>
                    <a:pt x="2248" y="13239"/>
                    <a:pt x="949" y="9989"/>
                  </a:cubicBezTo>
                  <a:cubicBezTo>
                    <a:pt x="248" y="8231"/>
                    <a:pt x="29" y="4170"/>
                    <a:pt x="4" y="0"/>
                  </a:cubicBezTo>
                  <a:lnTo>
                    <a:pt x="1" y="0"/>
                  </a:lnTo>
                  <a:cubicBezTo>
                    <a:pt x="1" y="0"/>
                    <a:pt x="-42" y="10806"/>
                    <a:pt x="328" y="15335"/>
                  </a:cubicBezTo>
                  <a:cubicBezTo>
                    <a:pt x="699" y="19864"/>
                    <a:pt x="2096" y="21600"/>
                    <a:pt x="2974" y="21600"/>
                  </a:cubicBezTo>
                  <a:cubicBezTo>
                    <a:pt x="3491" y="21600"/>
                    <a:pt x="6649" y="21600"/>
                    <a:pt x="9160" y="21600"/>
                  </a:cubicBezTo>
                  <a:cubicBezTo>
                    <a:pt x="10916" y="21600"/>
                    <a:pt x="12356" y="21600"/>
                    <a:pt x="12356" y="21600"/>
                  </a:cubicBezTo>
                  <a:cubicBezTo>
                    <a:pt x="14867" y="21600"/>
                    <a:pt x="18025" y="21600"/>
                    <a:pt x="18542" y="21600"/>
                  </a:cubicBezTo>
                  <a:cubicBezTo>
                    <a:pt x="19420" y="21600"/>
                    <a:pt x="20817" y="19864"/>
                    <a:pt x="21188" y="15335"/>
                  </a:cubicBezTo>
                  <a:cubicBezTo>
                    <a:pt x="21558" y="10806"/>
                    <a:pt x="21515" y="0"/>
                    <a:pt x="21515" y="0"/>
                  </a:cubicBezTo>
                  <a:close/>
                </a:path>
              </a:pathLst>
            </a:custGeom>
            <a:gradFill>
              <a:gsLst>
                <a:gs pos="0">
                  <a:srgbClr val="6A6A6A"/>
                </a:gs>
                <a:gs pos="87000">
                  <a:srgbClr val="F5F8FA"/>
                </a:gs>
                <a:gs pos="13000">
                  <a:srgbClr val="F5F8FA"/>
                </a:gs>
                <a:gs pos="100000">
                  <a:srgbClr val="6A6A6A"/>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13"/>
            <p:cNvSpPr/>
            <p:nvPr/>
          </p:nvSpPr>
          <p:spPr>
            <a:xfrm>
              <a:off x="5148520"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9190" y="0"/>
                  </a:moveTo>
                  <a:cubicBezTo>
                    <a:pt x="8788" y="0"/>
                    <a:pt x="8391" y="32"/>
                    <a:pt x="7999" y="92"/>
                  </a:cubicBezTo>
                  <a:cubicBezTo>
                    <a:pt x="7690" y="4243"/>
                    <a:pt x="7297" y="8100"/>
                    <a:pt x="6856" y="9211"/>
                  </a:cubicBezTo>
                  <a:cubicBezTo>
                    <a:pt x="5786" y="11904"/>
                    <a:pt x="933" y="18368"/>
                    <a:pt x="470" y="18961"/>
                  </a:cubicBezTo>
                  <a:cubicBezTo>
                    <a:pt x="6" y="19553"/>
                    <a:pt x="-886" y="20846"/>
                    <a:pt x="2396" y="21223"/>
                  </a:cubicBezTo>
                  <a:cubicBezTo>
                    <a:pt x="5678" y="21600"/>
                    <a:pt x="10566" y="21546"/>
                    <a:pt x="10566" y="21546"/>
                  </a:cubicBezTo>
                  <a:lnTo>
                    <a:pt x="20377" y="21546"/>
                  </a:lnTo>
                  <a:cubicBezTo>
                    <a:pt x="20596" y="20209"/>
                    <a:pt x="20714" y="18811"/>
                    <a:pt x="20714" y="17372"/>
                  </a:cubicBezTo>
                  <a:cubicBezTo>
                    <a:pt x="20714" y="7778"/>
                    <a:pt x="15555" y="0"/>
                    <a:pt x="9190" y="0"/>
                  </a:cubicBezTo>
                  <a:close/>
                </a:path>
              </a:pathLst>
            </a:custGeom>
            <a:gradFill flip="none" rotWithShape="1">
              <a:gsLst>
                <a:gs pos="94000">
                  <a:srgbClr val="F5F8FA"/>
                </a:gs>
                <a:gs pos="35000">
                  <a:srgbClr val="FFFFFF">
                    <a:alpha val="0"/>
                  </a:srgbClr>
                </a:gs>
              </a:gsLst>
              <a:lin ang="9000000" scaled="0"/>
              <a:tileRec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14"/>
            <p:cNvSpPr/>
            <p:nvPr/>
          </p:nvSpPr>
          <p:spPr>
            <a:xfrm>
              <a:off x="6064811"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11524" y="0"/>
                  </a:moveTo>
                  <a:cubicBezTo>
                    <a:pt x="11926" y="0"/>
                    <a:pt x="12323" y="32"/>
                    <a:pt x="12715" y="92"/>
                  </a:cubicBezTo>
                  <a:cubicBezTo>
                    <a:pt x="13024" y="4243"/>
                    <a:pt x="13417" y="8100"/>
                    <a:pt x="13858" y="9211"/>
                  </a:cubicBezTo>
                  <a:cubicBezTo>
                    <a:pt x="14928" y="11904"/>
                    <a:pt x="19781" y="18368"/>
                    <a:pt x="20244" y="18961"/>
                  </a:cubicBezTo>
                  <a:cubicBezTo>
                    <a:pt x="20708" y="19553"/>
                    <a:pt x="21600" y="20846"/>
                    <a:pt x="18318" y="21223"/>
                  </a:cubicBezTo>
                  <a:cubicBezTo>
                    <a:pt x="15036" y="21600"/>
                    <a:pt x="10148" y="21546"/>
                    <a:pt x="10148" y="21546"/>
                  </a:cubicBezTo>
                  <a:lnTo>
                    <a:pt x="337" y="21546"/>
                  </a:lnTo>
                  <a:cubicBezTo>
                    <a:pt x="118" y="20209"/>
                    <a:pt x="0" y="18811"/>
                    <a:pt x="0" y="17372"/>
                  </a:cubicBezTo>
                  <a:cubicBezTo>
                    <a:pt x="0" y="7778"/>
                    <a:pt x="5159" y="0"/>
                    <a:pt x="11524" y="0"/>
                  </a:cubicBezTo>
                  <a:close/>
                </a:path>
              </a:pathLst>
            </a:custGeom>
            <a:gradFill flip="none" rotWithShape="1">
              <a:gsLst>
                <a:gs pos="78000">
                  <a:srgbClr val="EEEFF1">
                    <a:alpha val="0"/>
                  </a:srgbClr>
                </a:gs>
                <a:gs pos="21000">
                  <a:srgbClr val="F5F8FA"/>
                </a:gs>
              </a:gsLst>
              <a:path path="circle">
                <a:fillToRect l="100000" t="100000"/>
              </a:path>
              <a:tileRect r="-100000" b="-1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16"/>
            <p:cNvSpPr/>
            <p:nvPr/>
          </p:nvSpPr>
          <p:spPr>
            <a:xfrm>
              <a:off x="3742268" y="4642230"/>
              <a:ext cx="4296281" cy="5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adFill>
              <a:gsLst>
                <a:gs pos="0">
                  <a:srgbClr val="E1E1E3">
                    <a:alpha val="0"/>
                  </a:srgbClr>
                </a:gs>
                <a:gs pos="100000">
                  <a:srgbClr val="9EA0A4">
                    <a:alpha val="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9" name="Shape 17"/>
            <p:cNvSpPr/>
            <p:nvPr/>
          </p:nvSpPr>
          <p:spPr>
            <a:xfrm>
              <a:off x="5861191" y="2084254"/>
              <a:ext cx="55723" cy="55723"/>
            </a:xfrm>
            <a:custGeom>
              <a:avLst/>
              <a:gdLst/>
              <a:ahLst/>
              <a:cxnLst>
                <a:cxn ang="0">
                  <a:pos x="wd2" y="hd2"/>
                </a:cxn>
                <a:cxn ang="5400000">
                  <a:pos x="wd2" y="hd2"/>
                </a:cxn>
                <a:cxn ang="10800000">
                  <a:pos x="wd2" y="hd2"/>
                </a:cxn>
                <a:cxn ang="16200000">
                  <a:pos x="wd2" y="hd2"/>
                </a:cxn>
              </a:cxnLst>
              <a:rect l="0" t="0" r="r" b="b"/>
              <a:pathLst>
                <a:path w="19678" h="19678" extrusionOk="0">
                  <a:moveTo>
                    <a:pt x="16797" y="2883"/>
                  </a:moveTo>
                  <a:cubicBezTo>
                    <a:pt x="12953" y="-961"/>
                    <a:pt x="6723" y="-961"/>
                    <a:pt x="2882" y="2883"/>
                  </a:cubicBezTo>
                  <a:cubicBezTo>
                    <a:pt x="-961" y="6723"/>
                    <a:pt x="-961" y="12953"/>
                    <a:pt x="2882" y="16797"/>
                  </a:cubicBezTo>
                  <a:cubicBezTo>
                    <a:pt x="6723" y="20639"/>
                    <a:pt x="12953" y="20638"/>
                    <a:pt x="16797" y="16797"/>
                  </a:cubicBezTo>
                  <a:cubicBezTo>
                    <a:pt x="20637" y="12953"/>
                    <a:pt x="20639" y="6723"/>
                    <a:pt x="16797" y="2883"/>
                  </a:cubicBezTo>
                  <a:close/>
                </a:path>
              </a:pathLst>
            </a:custGeom>
            <a:gradFill>
              <a:gsLst>
                <a:gs pos="28000">
                  <a:srgbClr val="666666"/>
                </a:gs>
                <a:gs pos="86000">
                  <a:srgbClr val="090909"/>
                </a:gs>
              </a:gsLst>
              <a:lin ang="3558017"/>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4" name="Shape 18"/>
            <p:cNvSpPr/>
            <p:nvPr/>
          </p:nvSpPr>
          <p:spPr>
            <a:xfrm>
              <a:off x="5867554" y="2090617"/>
              <a:ext cx="43907" cy="43895"/>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40" y="21600"/>
                    <a:pt x="0" y="16765"/>
                    <a:pt x="0" y="10803"/>
                  </a:cubicBezTo>
                  <a:cubicBezTo>
                    <a:pt x="0" y="4835"/>
                    <a:pt x="4840" y="0"/>
                    <a:pt x="10800" y="0"/>
                  </a:cubicBezTo>
                  <a:cubicBezTo>
                    <a:pt x="16776" y="0"/>
                    <a:pt x="21600" y="4835"/>
                    <a:pt x="21600" y="10803"/>
                  </a:cubicBezTo>
                  <a:close/>
                </a:path>
              </a:pathLst>
            </a:custGeom>
            <a:gradFill>
              <a:gsLst>
                <a:gs pos="30000">
                  <a:srgbClr val="474747"/>
                </a:gs>
                <a:gs pos="70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5" name="Shape 19"/>
            <p:cNvSpPr/>
            <p:nvPr/>
          </p:nvSpPr>
          <p:spPr>
            <a:xfrm>
              <a:off x="5883462" y="2106525"/>
              <a:ext cx="10795" cy="107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2"/>
          <p:cNvSpPr>
            <a:spLocks noGrp="1"/>
          </p:cNvSpPr>
          <p:nvPr>
            <p:ph type="body" idx="19"/>
          </p:nvPr>
        </p:nvSpPr>
        <p:spPr>
          <a:xfrm>
            <a:off x="6565900" y="2640853"/>
            <a:ext cx="5143501"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6565900" y="1701835"/>
            <a:ext cx="5143501"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7" name="Chart Placeholder 5"/>
          <p:cNvSpPr>
            <a:spLocks noGrp="1"/>
          </p:cNvSpPr>
          <p:nvPr>
            <p:ph type="chart" sz="quarter" idx="23"/>
          </p:nvPr>
        </p:nvSpPr>
        <p:spPr>
          <a:xfrm>
            <a:off x="1273979" y="1965559"/>
            <a:ext cx="4581144" cy="2587752"/>
          </a:xfrm>
        </p:spPr>
        <p:txBody>
          <a:bodyPr/>
          <a:lstStyle/>
          <a:p>
            <a:endParaRPr lang="en-US"/>
          </a:p>
        </p:txBody>
      </p:sp>
      <p:grpSp>
        <p:nvGrpSpPr>
          <p:cNvPr id="40" name="Group 39"/>
          <p:cNvGrpSpPr/>
          <p:nvPr userDrawn="1"/>
        </p:nvGrpSpPr>
        <p:grpSpPr>
          <a:xfrm>
            <a:off x="1" y="6766560"/>
            <a:ext cx="12192000" cy="91440"/>
            <a:chOff x="0" y="4480421"/>
            <a:chExt cx="12192000" cy="91440"/>
          </a:xfrm>
        </p:grpSpPr>
        <p:sp>
          <p:nvSpPr>
            <p:cNvPr id="41" name="Rectangle 4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197889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block arc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7" name="Freeform 26"/>
          <p:cNvSpPr/>
          <p:nvPr/>
        </p:nvSpPr>
        <p:spPr>
          <a:xfrm>
            <a:off x="2060576"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4484070"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6907563"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hart Placeholder 8"/>
          <p:cNvSpPr>
            <a:spLocks noGrp="1" noChangeAspect="1"/>
          </p:cNvSpPr>
          <p:nvPr>
            <p:ph type="chart" sz="quarter" idx="13"/>
          </p:nvPr>
        </p:nvSpPr>
        <p:spPr>
          <a:xfrm>
            <a:off x="2523208" y="2268329"/>
            <a:ext cx="2294626" cy="2011680"/>
          </a:xfrm>
        </p:spPr>
        <p:txBody>
          <a:bodyPr/>
          <a:lstStyle/>
          <a:p>
            <a:endParaRPr lang="en-US"/>
          </a:p>
        </p:txBody>
      </p:sp>
      <p:sp>
        <p:nvSpPr>
          <p:cNvPr id="37" name="Chart Placeholder 8"/>
          <p:cNvSpPr>
            <a:spLocks noGrp="1" noChangeAspect="1"/>
          </p:cNvSpPr>
          <p:nvPr>
            <p:ph type="chart" sz="quarter" idx="22"/>
          </p:nvPr>
        </p:nvSpPr>
        <p:spPr>
          <a:xfrm>
            <a:off x="4950672" y="3358499"/>
            <a:ext cx="2294626" cy="2011680"/>
          </a:xfrm>
        </p:spPr>
        <p:txBody>
          <a:bodyPr/>
          <a:lstStyle/>
          <a:p>
            <a:endParaRPr lang="en-US"/>
          </a:p>
        </p:txBody>
      </p:sp>
      <p:sp>
        <p:nvSpPr>
          <p:cNvPr id="44" name="Chart Placeholder 8"/>
          <p:cNvSpPr>
            <a:spLocks noGrp="1" noChangeAspect="1"/>
          </p:cNvSpPr>
          <p:nvPr>
            <p:ph type="chart" sz="quarter" idx="23"/>
          </p:nvPr>
        </p:nvSpPr>
        <p:spPr>
          <a:xfrm>
            <a:off x="7372181" y="2268329"/>
            <a:ext cx="2294626" cy="2011680"/>
          </a:xfrm>
        </p:spPr>
        <p:txBody>
          <a:bodyPr/>
          <a:lstStyle/>
          <a:p>
            <a:endParaRPr lang="en-US"/>
          </a:p>
        </p:txBody>
      </p:sp>
      <p:sp>
        <p:nvSpPr>
          <p:cNvPr id="47" name="Text Placeholder 12"/>
          <p:cNvSpPr>
            <a:spLocks noGrp="1"/>
          </p:cNvSpPr>
          <p:nvPr>
            <p:ph type="body" sz="quarter" idx="15" hasCustomPrompt="1"/>
          </p:nvPr>
        </p:nvSpPr>
        <p:spPr>
          <a:xfrm>
            <a:off x="2523208" y="4433756"/>
            <a:ext cx="1727558"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smtClean="0"/>
              <a:t>Insert some title here</a:t>
            </a:r>
            <a:endParaRPr lang="en-US"/>
          </a:p>
        </p:txBody>
      </p:sp>
      <p:sp>
        <p:nvSpPr>
          <p:cNvPr id="48" name="Text Placeholder 12"/>
          <p:cNvSpPr>
            <a:spLocks noGrp="1"/>
          </p:cNvSpPr>
          <p:nvPr>
            <p:ph type="body" sz="quarter" idx="24" hasCustomPrompt="1"/>
          </p:nvPr>
        </p:nvSpPr>
        <p:spPr>
          <a:xfrm>
            <a:off x="7939250" y="4433756"/>
            <a:ext cx="1727558" cy="1089529"/>
          </a:xfrm>
        </p:spPr>
        <p:txBody>
          <a:bodyPr vert="horz" wrap="square" lIns="91440" tIns="45720" rIns="91440" bIns="45720" rtlCol="0" anchor="t">
            <a:spAutoFit/>
          </a:bodyPr>
          <a:lstStyle>
            <a:lvl1pPr marL="228600" indent="-228600" algn="r">
              <a:buNone/>
              <a:defRPr lang="en-US" sz="2400" b="1" cap="all" baseline="0">
                <a:solidFill>
                  <a:srgbClr val="47464B"/>
                </a:solidFill>
              </a:defRPr>
            </a:lvl1pPr>
          </a:lstStyle>
          <a:p>
            <a:pPr marL="0" lvl="0" indent="0"/>
            <a:r>
              <a:rPr lang="en-US" smtClean="0"/>
              <a:t>Insert some title here</a:t>
            </a:r>
            <a:endParaRPr lang="en-US"/>
          </a:p>
        </p:txBody>
      </p:sp>
      <p:sp>
        <p:nvSpPr>
          <p:cNvPr id="49" name="Text Placeholder 12"/>
          <p:cNvSpPr>
            <a:spLocks noGrp="1"/>
          </p:cNvSpPr>
          <p:nvPr>
            <p:ph type="body" sz="quarter" idx="25" hasCustomPrompt="1"/>
          </p:nvPr>
        </p:nvSpPr>
        <p:spPr>
          <a:xfrm>
            <a:off x="5232222" y="2184551"/>
            <a:ext cx="1727558"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50" name="Text Placeholder 29"/>
          <p:cNvSpPr>
            <a:spLocks noGrp="1"/>
          </p:cNvSpPr>
          <p:nvPr>
            <p:ph type="body" sz="quarter" idx="18" hasCustomPrompt="1"/>
          </p:nvPr>
        </p:nvSpPr>
        <p:spPr>
          <a:xfrm>
            <a:off x="2884041" y="1666874"/>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sp>
        <p:nvSpPr>
          <p:cNvPr id="51" name="Text Placeholder 29"/>
          <p:cNvSpPr>
            <a:spLocks noGrp="1"/>
          </p:cNvSpPr>
          <p:nvPr>
            <p:ph type="body" sz="quarter" idx="26" hasCustomPrompt="1"/>
          </p:nvPr>
        </p:nvSpPr>
        <p:spPr>
          <a:xfrm>
            <a:off x="5309518" y="5472835"/>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sp>
        <p:nvSpPr>
          <p:cNvPr id="52" name="Text Placeholder 29"/>
          <p:cNvSpPr>
            <a:spLocks noGrp="1"/>
          </p:cNvSpPr>
          <p:nvPr>
            <p:ph type="body" sz="quarter" idx="27" hasCustomPrompt="1"/>
          </p:nvPr>
        </p:nvSpPr>
        <p:spPr>
          <a:xfrm>
            <a:off x="7733014" y="1666874"/>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grpSp>
        <p:nvGrpSpPr>
          <p:cNvPr id="25" name="Group 24"/>
          <p:cNvGrpSpPr/>
          <p:nvPr userDrawn="1"/>
        </p:nvGrpSpPr>
        <p:grpSpPr>
          <a:xfrm>
            <a:off x="1"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3703712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block arcs gray">
    <p:spTree>
      <p:nvGrpSpPr>
        <p:cNvPr id="1" name=""/>
        <p:cNvGrpSpPr/>
        <p:nvPr/>
      </p:nvGrpSpPr>
      <p:grpSpPr>
        <a:xfrm>
          <a:off x="0" y="0"/>
          <a:ext cx="0" cy="0"/>
          <a:chOff x="0" y="0"/>
          <a:chExt cx="0" cy="0"/>
        </a:xfrm>
      </p:grpSpPr>
      <p:grpSp>
        <p:nvGrpSpPr>
          <p:cNvPr id="3" name="Group 2"/>
          <p:cNvGrpSpPr/>
          <p:nvPr userDrawn="1"/>
        </p:nvGrpSpPr>
        <p:grpSpPr>
          <a:xfrm>
            <a:off x="2060576" y="1614640"/>
            <a:ext cx="8070850" cy="4356172"/>
            <a:chOff x="2060575" y="1614640"/>
            <a:chExt cx="8070850" cy="4356172"/>
          </a:xfrm>
          <a:gradFill>
            <a:gsLst>
              <a:gs pos="58000">
                <a:srgbClr val="C2C2C2"/>
              </a:gs>
              <a:gs pos="0">
                <a:schemeClr val="bg1">
                  <a:lumMod val="95000"/>
                </a:schemeClr>
              </a:gs>
              <a:gs pos="100000">
                <a:schemeClr val="bg1">
                  <a:lumMod val="50000"/>
                </a:schemeClr>
              </a:gs>
            </a:gsLst>
            <a:lin ang="0" scaled="1"/>
          </a:gradFill>
        </p:grpSpPr>
        <p:sp>
          <p:nvSpPr>
            <p:cNvPr id="27" name="Freeform 26"/>
            <p:cNvSpPr/>
            <p:nvPr/>
          </p:nvSpPr>
          <p:spPr>
            <a:xfrm>
              <a:off x="2060575"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4484069"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6907563"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noChangeAspect="1"/>
          </p:cNvSpPr>
          <p:nvPr>
            <p:ph type="chart" sz="quarter" idx="13"/>
          </p:nvPr>
        </p:nvSpPr>
        <p:spPr>
          <a:xfrm>
            <a:off x="2523208" y="2268329"/>
            <a:ext cx="2294626" cy="2011680"/>
          </a:xfrm>
        </p:spPr>
        <p:txBody>
          <a:bodyPr/>
          <a:lstStyle/>
          <a:p>
            <a:endParaRPr lang="en-US"/>
          </a:p>
        </p:txBody>
      </p:sp>
      <p:sp>
        <p:nvSpPr>
          <p:cNvPr id="37" name="Chart Placeholder 8"/>
          <p:cNvSpPr>
            <a:spLocks noGrp="1" noChangeAspect="1"/>
          </p:cNvSpPr>
          <p:nvPr>
            <p:ph type="chart" sz="quarter" idx="22"/>
          </p:nvPr>
        </p:nvSpPr>
        <p:spPr>
          <a:xfrm>
            <a:off x="4950672" y="3358499"/>
            <a:ext cx="2294626" cy="2011680"/>
          </a:xfrm>
        </p:spPr>
        <p:txBody>
          <a:bodyPr/>
          <a:lstStyle/>
          <a:p>
            <a:endParaRPr lang="en-US"/>
          </a:p>
        </p:txBody>
      </p:sp>
      <p:sp>
        <p:nvSpPr>
          <p:cNvPr id="44" name="Chart Placeholder 8"/>
          <p:cNvSpPr>
            <a:spLocks noGrp="1" noChangeAspect="1"/>
          </p:cNvSpPr>
          <p:nvPr>
            <p:ph type="chart" sz="quarter" idx="23"/>
          </p:nvPr>
        </p:nvSpPr>
        <p:spPr>
          <a:xfrm>
            <a:off x="7372181" y="2268329"/>
            <a:ext cx="2294626" cy="2011680"/>
          </a:xfrm>
        </p:spPr>
        <p:txBody>
          <a:bodyPr/>
          <a:lstStyle/>
          <a:p>
            <a:endParaRPr lang="en-US"/>
          </a:p>
        </p:txBody>
      </p:sp>
      <p:sp>
        <p:nvSpPr>
          <p:cNvPr id="47" name="Text Placeholder 12"/>
          <p:cNvSpPr>
            <a:spLocks noGrp="1"/>
          </p:cNvSpPr>
          <p:nvPr>
            <p:ph type="body" sz="quarter" idx="15" hasCustomPrompt="1"/>
          </p:nvPr>
        </p:nvSpPr>
        <p:spPr>
          <a:xfrm>
            <a:off x="2523208" y="4433756"/>
            <a:ext cx="1727558"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smtClean="0"/>
              <a:t>Insert some title here</a:t>
            </a:r>
            <a:endParaRPr lang="en-US"/>
          </a:p>
        </p:txBody>
      </p:sp>
      <p:sp>
        <p:nvSpPr>
          <p:cNvPr id="48" name="Text Placeholder 12"/>
          <p:cNvSpPr>
            <a:spLocks noGrp="1"/>
          </p:cNvSpPr>
          <p:nvPr>
            <p:ph type="body" sz="quarter" idx="24" hasCustomPrompt="1"/>
          </p:nvPr>
        </p:nvSpPr>
        <p:spPr>
          <a:xfrm>
            <a:off x="7939250" y="4433756"/>
            <a:ext cx="1727558" cy="1089529"/>
          </a:xfrm>
        </p:spPr>
        <p:txBody>
          <a:bodyPr vert="horz" wrap="square" lIns="91440" tIns="45720" rIns="91440" bIns="45720" rtlCol="0" anchor="t">
            <a:spAutoFit/>
          </a:bodyPr>
          <a:lstStyle>
            <a:lvl1pPr marL="228600" indent="-228600" algn="r">
              <a:buNone/>
              <a:defRPr lang="en-US" sz="2400" b="1" cap="all" baseline="0">
                <a:solidFill>
                  <a:srgbClr val="47464B"/>
                </a:solidFill>
              </a:defRPr>
            </a:lvl1pPr>
          </a:lstStyle>
          <a:p>
            <a:pPr marL="0" lvl="0" indent="0"/>
            <a:r>
              <a:rPr lang="en-US" smtClean="0"/>
              <a:t>Insert some title here</a:t>
            </a:r>
            <a:endParaRPr lang="en-US"/>
          </a:p>
        </p:txBody>
      </p:sp>
      <p:sp>
        <p:nvSpPr>
          <p:cNvPr id="49" name="Text Placeholder 12"/>
          <p:cNvSpPr>
            <a:spLocks noGrp="1"/>
          </p:cNvSpPr>
          <p:nvPr>
            <p:ph type="body" sz="quarter" idx="25" hasCustomPrompt="1"/>
          </p:nvPr>
        </p:nvSpPr>
        <p:spPr>
          <a:xfrm>
            <a:off x="5232222" y="2184551"/>
            <a:ext cx="1727558"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50" name="Text Placeholder 29"/>
          <p:cNvSpPr>
            <a:spLocks noGrp="1"/>
          </p:cNvSpPr>
          <p:nvPr>
            <p:ph type="body" sz="quarter" idx="18" hasCustomPrompt="1"/>
          </p:nvPr>
        </p:nvSpPr>
        <p:spPr>
          <a:xfrm>
            <a:off x="2884041" y="1666874"/>
            <a:ext cx="1572963" cy="431800"/>
          </a:xfrm>
        </p:spPr>
        <p:txBody>
          <a:bodyPr anchor="ctr">
            <a:normAutofit/>
          </a:bodyPr>
          <a:lstStyle>
            <a:lvl1pPr marL="0" indent="0" algn="ctr">
              <a:buNone/>
              <a:defRPr sz="2200" b="1">
                <a:solidFill>
                  <a:schemeClr val="tx1"/>
                </a:solidFill>
              </a:defRPr>
            </a:lvl1pPr>
          </a:lstStyle>
          <a:p>
            <a:pPr lvl="0"/>
            <a:r>
              <a:rPr lang="en-US" smtClean="0"/>
              <a:t>Date here</a:t>
            </a:r>
            <a:endParaRPr lang="en-US"/>
          </a:p>
        </p:txBody>
      </p:sp>
      <p:sp>
        <p:nvSpPr>
          <p:cNvPr id="51" name="Text Placeholder 29"/>
          <p:cNvSpPr>
            <a:spLocks noGrp="1"/>
          </p:cNvSpPr>
          <p:nvPr>
            <p:ph type="body" sz="quarter" idx="26" hasCustomPrompt="1"/>
          </p:nvPr>
        </p:nvSpPr>
        <p:spPr>
          <a:xfrm>
            <a:off x="5309518" y="5472835"/>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sp>
        <p:nvSpPr>
          <p:cNvPr id="52" name="Text Placeholder 29"/>
          <p:cNvSpPr>
            <a:spLocks noGrp="1"/>
          </p:cNvSpPr>
          <p:nvPr>
            <p:ph type="body" sz="quarter" idx="27" hasCustomPrompt="1"/>
          </p:nvPr>
        </p:nvSpPr>
        <p:spPr>
          <a:xfrm>
            <a:off x="7733014" y="1666874"/>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grpSp>
        <p:nvGrpSpPr>
          <p:cNvPr id="26" name="Group 25"/>
          <p:cNvGrpSpPr/>
          <p:nvPr userDrawn="1"/>
        </p:nvGrpSpPr>
        <p:grpSpPr>
          <a:xfrm>
            <a:off x="1" y="6766560"/>
            <a:ext cx="12192000" cy="91440"/>
            <a:chOff x="0" y="4480421"/>
            <a:chExt cx="12192000" cy="91440"/>
          </a:xfrm>
        </p:grpSpPr>
        <p:sp>
          <p:nvSpPr>
            <p:cNvPr id="28" name="Rectangle 27"/>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10242117"/>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block arc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7" name="Freeform 26"/>
          <p:cNvSpPr/>
          <p:nvPr/>
        </p:nvSpPr>
        <p:spPr>
          <a:xfrm>
            <a:off x="838200"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3261694"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5685189"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hart Placeholder 8"/>
          <p:cNvSpPr>
            <a:spLocks noGrp="1" noChangeAspect="1"/>
          </p:cNvSpPr>
          <p:nvPr>
            <p:ph type="chart" sz="quarter" idx="13"/>
          </p:nvPr>
        </p:nvSpPr>
        <p:spPr>
          <a:xfrm>
            <a:off x="1300834" y="2268329"/>
            <a:ext cx="2294626" cy="2011680"/>
          </a:xfrm>
        </p:spPr>
        <p:txBody>
          <a:bodyPr/>
          <a:lstStyle/>
          <a:p>
            <a:endParaRPr lang="en-US"/>
          </a:p>
        </p:txBody>
      </p:sp>
      <p:sp>
        <p:nvSpPr>
          <p:cNvPr id="37" name="Chart Placeholder 8"/>
          <p:cNvSpPr>
            <a:spLocks noGrp="1" noChangeAspect="1"/>
          </p:cNvSpPr>
          <p:nvPr>
            <p:ph type="chart" sz="quarter" idx="22"/>
          </p:nvPr>
        </p:nvSpPr>
        <p:spPr>
          <a:xfrm>
            <a:off x="3728296" y="3358499"/>
            <a:ext cx="2294626" cy="2011680"/>
          </a:xfrm>
        </p:spPr>
        <p:txBody>
          <a:bodyPr/>
          <a:lstStyle/>
          <a:p>
            <a:endParaRPr lang="en-US"/>
          </a:p>
        </p:txBody>
      </p:sp>
      <p:sp>
        <p:nvSpPr>
          <p:cNvPr id="44" name="Chart Placeholder 8"/>
          <p:cNvSpPr>
            <a:spLocks noGrp="1" noChangeAspect="1"/>
          </p:cNvSpPr>
          <p:nvPr>
            <p:ph type="chart" sz="quarter" idx="23"/>
          </p:nvPr>
        </p:nvSpPr>
        <p:spPr>
          <a:xfrm>
            <a:off x="6149807" y="2268329"/>
            <a:ext cx="2294626" cy="2011680"/>
          </a:xfrm>
        </p:spPr>
        <p:txBody>
          <a:bodyPr/>
          <a:lstStyle/>
          <a:p>
            <a:endParaRPr lang="en-US"/>
          </a:p>
        </p:txBody>
      </p:sp>
      <p:sp>
        <p:nvSpPr>
          <p:cNvPr id="47" name="Text Placeholder 12"/>
          <p:cNvSpPr>
            <a:spLocks noGrp="1"/>
          </p:cNvSpPr>
          <p:nvPr>
            <p:ph type="body" sz="quarter" idx="15" hasCustomPrompt="1"/>
          </p:nvPr>
        </p:nvSpPr>
        <p:spPr>
          <a:xfrm>
            <a:off x="1300832" y="4433756"/>
            <a:ext cx="1727558"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smtClean="0"/>
              <a:t>Insert some title here</a:t>
            </a:r>
            <a:endParaRPr lang="en-US"/>
          </a:p>
        </p:txBody>
      </p:sp>
      <p:sp>
        <p:nvSpPr>
          <p:cNvPr id="48" name="Text Placeholder 12"/>
          <p:cNvSpPr>
            <a:spLocks noGrp="1"/>
          </p:cNvSpPr>
          <p:nvPr>
            <p:ph type="body" sz="quarter" idx="24" hasCustomPrompt="1"/>
          </p:nvPr>
        </p:nvSpPr>
        <p:spPr>
          <a:xfrm>
            <a:off x="6441326" y="4433756"/>
            <a:ext cx="1727558" cy="1089529"/>
          </a:xfrm>
        </p:spPr>
        <p:txBody>
          <a:bodyPr vert="horz" wrap="square" lIns="91440" tIns="45720" rIns="91440" bIns="45720" rtlCol="0" anchor="t">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49" name="Text Placeholder 12"/>
          <p:cNvSpPr>
            <a:spLocks noGrp="1"/>
          </p:cNvSpPr>
          <p:nvPr>
            <p:ph type="body" sz="quarter" idx="25" hasCustomPrompt="1"/>
          </p:nvPr>
        </p:nvSpPr>
        <p:spPr>
          <a:xfrm>
            <a:off x="4009847" y="2184551"/>
            <a:ext cx="1727558"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50" name="Text Placeholder 29"/>
          <p:cNvSpPr>
            <a:spLocks noGrp="1"/>
          </p:cNvSpPr>
          <p:nvPr>
            <p:ph type="body" sz="quarter" idx="18" hasCustomPrompt="1"/>
          </p:nvPr>
        </p:nvSpPr>
        <p:spPr>
          <a:xfrm>
            <a:off x="1661667" y="1666874"/>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sp>
        <p:nvSpPr>
          <p:cNvPr id="51" name="Text Placeholder 29"/>
          <p:cNvSpPr>
            <a:spLocks noGrp="1"/>
          </p:cNvSpPr>
          <p:nvPr>
            <p:ph type="body" sz="quarter" idx="26" hasCustomPrompt="1"/>
          </p:nvPr>
        </p:nvSpPr>
        <p:spPr>
          <a:xfrm>
            <a:off x="4087144" y="5472835"/>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sp>
        <p:nvSpPr>
          <p:cNvPr id="52" name="Text Placeholder 29"/>
          <p:cNvSpPr>
            <a:spLocks noGrp="1"/>
          </p:cNvSpPr>
          <p:nvPr>
            <p:ph type="body" sz="quarter" idx="27" hasCustomPrompt="1"/>
          </p:nvPr>
        </p:nvSpPr>
        <p:spPr>
          <a:xfrm>
            <a:off x="6510639" y="1666874"/>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sp>
        <p:nvSpPr>
          <p:cNvPr id="25" name="Freeform 24"/>
          <p:cNvSpPr/>
          <p:nvPr userDrawn="1"/>
        </p:nvSpPr>
        <p:spPr>
          <a:xfrm rot="10800000">
            <a:off x="8124652" y="3662231"/>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hart Placeholder 8"/>
          <p:cNvSpPr>
            <a:spLocks noGrp="1" noChangeAspect="1"/>
          </p:cNvSpPr>
          <p:nvPr>
            <p:ph type="chart" sz="quarter" idx="28"/>
          </p:nvPr>
        </p:nvSpPr>
        <p:spPr>
          <a:xfrm>
            <a:off x="8591255" y="3356552"/>
            <a:ext cx="2294626" cy="2011680"/>
          </a:xfrm>
        </p:spPr>
        <p:txBody>
          <a:bodyPr/>
          <a:lstStyle/>
          <a:p>
            <a:endParaRPr lang="en-US"/>
          </a:p>
        </p:txBody>
      </p:sp>
      <p:sp>
        <p:nvSpPr>
          <p:cNvPr id="28" name="Text Placeholder 12"/>
          <p:cNvSpPr>
            <a:spLocks noGrp="1"/>
          </p:cNvSpPr>
          <p:nvPr>
            <p:ph type="body" sz="quarter" idx="29" hasCustomPrompt="1"/>
          </p:nvPr>
        </p:nvSpPr>
        <p:spPr>
          <a:xfrm>
            <a:off x="8872804" y="2182604"/>
            <a:ext cx="1727558" cy="1089529"/>
          </a:xfrm>
        </p:spPr>
        <p:txBody>
          <a:bodyPr vert="horz" wrap="square" lIns="91440" tIns="45720" rIns="91440" bIns="45720" rtlCol="0" anchor="b">
            <a:spAutoFit/>
          </a:bodyPr>
          <a:lstStyle>
            <a:lvl1pPr marL="228600" indent="-228600" algn="r">
              <a:buNone/>
              <a:defRPr lang="en-US" sz="2400" b="1" cap="all" baseline="0">
                <a:solidFill>
                  <a:srgbClr val="47464B"/>
                </a:solidFill>
              </a:defRPr>
            </a:lvl1pPr>
          </a:lstStyle>
          <a:p>
            <a:pPr marL="0" lvl="0" indent="0"/>
            <a:r>
              <a:rPr lang="en-US" smtClean="0"/>
              <a:t>Insert some title here</a:t>
            </a:r>
            <a:endParaRPr lang="en-US"/>
          </a:p>
        </p:txBody>
      </p:sp>
      <p:sp>
        <p:nvSpPr>
          <p:cNvPr id="29" name="Text Placeholder 29"/>
          <p:cNvSpPr>
            <a:spLocks noGrp="1"/>
          </p:cNvSpPr>
          <p:nvPr>
            <p:ph type="body" sz="quarter" idx="30" hasCustomPrompt="1"/>
          </p:nvPr>
        </p:nvSpPr>
        <p:spPr>
          <a:xfrm>
            <a:off x="8950101" y="5470888"/>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grpSp>
        <p:nvGrpSpPr>
          <p:cNvPr id="31" name="Group 30"/>
          <p:cNvGrpSpPr/>
          <p:nvPr userDrawn="1"/>
        </p:nvGrpSpPr>
        <p:grpSpPr>
          <a:xfrm>
            <a:off x="1"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6021615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block arcs gray">
    <p:spTree>
      <p:nvGrpSpPr>
        <p:cNvPr id="1" name=""/>
        <p:cNvGrpSpPr/>
        <p:nvPr/>
      </p:nvGrpSpPr>
      <p:grpSpPr>
        <a:xfrm>
          <a:off x="0" y="0"/>
          <a:ext cx="0" cy="0"/>
          <a:chOff x="0" y="0"/>
          <a:chExt cx="0" cy="0"/>
        </a:xfrm>
      </p:grpSpPr>
      <p:grpSp>
        <p:nvGrpSpPr>
          <p:cNvPr id="3" name="Group 2"/>
          <p:cNvGrpSpPr/>
          <p:nvPr userDrawn="1"/>
        </p:nvGrpSpPr>
        <p:grpSpPr>
          <a:xfrm>
            <a:off x="838200" y="1614640"/>
            <a:ext cx="10510314" cy="4356172"/>
            <a:chOff x="838200" y="1614640"/>
            <a:chExt cx="10510314" cy="4356172"/>
          </a:xfrm>
          <a:gradFill flip="none" rotWithShape="1">
            <a:gsLst>
              <a:gs pos="58000">
                <a:srgbClr val="C2C2C2"/>
              </a:gs>
              <a:gs pos="0">
                <a:schemeClr val="bg1">
                  <a:lumMod val="95000"/>
                </a:schemeClr>
              </a:gs>
              <a:gs pos="100000">
                <a:schemeClr val="bg1">
                  <a:lumMod val="50000"/>
                </a:schemeClr>
              </a:gs>
            </a:gsLst>
            <a:lin ang="0" scaled="1"/>
            <a:tileRect/>
          </a:gradFill>
        </p:grpSpPr>
        <p:sp>
          <p:nvSpPr>
            <p:cNvPr id="27" name="Freeform 26"/>
            <p:cNvSpPr/>
            <p:nvPr/>
          </p:nvSpPr>
          <p:spPr>
            <a:xfrm>
              <a:off x="838200"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3261694"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5685188"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userDrawn="1"/>
          </p:nvSpPr>
          <p:spPr>
            <a:xfrm rot="10800000">
              <a:off x="8124652" y="3662231"/>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6"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Chart Placeholder 8"/>
          <p:cNvSpPr>
            <a:spLocks noGrp="1" noChangeAspect="1"/>
          </p:cNvSpPr>
          <p:nvPr>
            <p:ph type="chart" sz="quarter" idx="13"/>
          </p:nvPr>
        </p:nvSpPr>
        <p:spPr>
          <a:xfrm>
            <a:off x="1300834" y="2268329"/>
            <a:ext cx="2294626" cy="2011680"/>
          </a:xfrm>
        </p:spPr>
        <p:txBody>
          <a:bodyPr/>
          <a:lstStyle/>
          <a:p>
            <a:endParaRPr lang="en-US"/>
          </a:p>
        </p:txBody>
      </p:sp>
      <p:sp>
        <p:nvSpPr>
          <p:cNvPr id="37" name="Chart Placeholder 8"/>
          <p:cNvSpPr>
            <a:spLocks noGrp="1" noChangeAspect="1"/>
          </p:cNvSpPr>
          <p:nvPr>
            <p:ph type="chart" sz="quarter" idx="22"/>
          </p:nvPr>
        </p:nvSpPr>
        <p:spPr>
          <a:xfrm>
            <a:off x="3728296" y="3358499"/>
            <a:ext cx="2294626" cy="2011680"/>
          </a:xfrm>
        </p:spPr>
        <p:txBody>
          <a:bodyPr/>
          <a:lstStyle/>
          <a:p>
            <a:endParaRPr lang="en-US"/>
          </a:p>
        </p:txBody>
      </p:sp>
      <p:sp>
        <p:nvSpPr>
          <p:cNvPr id="44" name="Chart Placeholder 8"/>
          <p:cNvSpPr>
            <a:spLocks noGrp="1" noChangeAspect="1"/>
          </p:cNvSpPr>
          <p:nvPr>
            <p:ph type="chart" sz="quarter" idx="23"/>
          </p:nvPr>
        </p:nvSpPr>
        <p:spPr>
          <a:xfrm>
            <a:off x="6149807" y="2268329"/>
            <a:ext cx="2294626" cy="2011680"/>
          </a:xfrm>
        </p:spPr>
        <p:txBody>
          <a:bodyPr/>
          <a:lstStyle/>
          <a:p>
            <a:endParaRPr lang="en-US"/>
          </a:p>
        </p:txBody>
      </p:sp>
      <p:sp>
        <p:nvSpPr>
          <p:cNvPr id="47" name="Text Placeholder 12"/>
          <p:cNvSpPr>
            <a:spLocks noGrp="1"/>
          </p:cNvSpPr>
          <p:nvPr>
            <p:ph type="body" sz="quarter" idx="15" hasCustomPrompt="1"/>
          </p:nvPr>
        </p:nvSpPr>
        <p:spPr>
          <a:xfrm>
            <a:off x="1300832" y="4433756"/>
            <a:ext cx="1727558" cy="1089529"/>
          </a:xfrm>
        </p:spPr>
        <p:txBody>
          <a:bodyPr vert="horz" wrap="square" lIns="91440" tIns="45720" rIns="91440" bIns="45720" rtlCol="0" anchor="t">
            <a:spAutoFit/>
          </a:bodyPr>
          <a:lstStyle>
            <a:lvl1pPr marL="228600" indent="-228600" algn="l">
              <a:buNone/>
              <a:defRPr lang="en-US" sz="2400" b="1" cap="all" baseline="0">
                <a:solidFill>
                  <a:srgbClr val="47464B"/>
                </a:solidFill>
              </a:defRPr>
            </a:lvl1pPr>
          </a:lstStyle>
          <a:p>
            <a:pPr marL="0" lvl="0" indent="0"/>
            <a:r>
              <a:rPr lang="en-US" smtClean="0"/>
              <a:t>Insert some title here</a:t>
            </a:r>
            <a:endParaRPr lang="en-US"/>
          </a:p>
        </p:txBody>
      </p:sp>
      <p:sp>
        <p:nvSpPr>
          <p:cNvPr id="48" name="Text Placeholder 12"/>
          <p:cNvSpPr>
            <a:spLocks noGrp="1"/>
          </p:cNvSpPr>
          <p:nvPr>
            <p:ph type="body" sz="quarter" idx="24" hasCustomPrompt="1"/>
          </p:nvPr>
        </p:nvSpPr>
        <p:spPr>
          <a:xfrm>
            <a:off x="6441326" y="4433756"/>
            <a:ext cx="1727558" cy="1089529"/>
          </a:xfrm>
        </p:spPr>
        <p:txBody>
          <a:bodyPr vert="horz" wrap="square" lIns="91440" tIns="45720" rIns="91440" bIns="45720" rtlCol="0" anchor="t">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49" name="Text Placeholder 12"/>
          <p:cNvSpPr>
            <a:spLocks noGrp="1"/>
          </p:cNvSpPr>
          <p:nvPr>
            <p:ph type="body" sz="quarter" idx="25" hasCustomPrompt="1"/>
          </p:nvPr>
        </p:nvSpPr>
        <p:spPr>
          <a:xfrm>
            <a:off x="4009847" y="2184551"/>
            <a:ext cx="1727558" cy="1089529"/>
          </a:xfrm>
        </p:spPr>
        <p:txBody>
          <a:bodyPr vert="horz" wrap="square" lIns="91440" tIns="45720" rIns="91440" bIns="45720" rtlCol="0" anchor="b">
            <a:spAutoFit/>
          </a:bodyPr>
          <a:lstStyle>
            <a:lvl1pPr marL="228600" indent="-228600" algn="ctr">
              <a:buNone/>
              <a:defRPr lang="en-US" sz="2400" b="1" cap="all" baseline="0">
                <a:solidFill>
                  <a:srgbClr val="47464B"/>
                </a:solidFill>
              </a:defRPr>
            </a:lvl1pPr>
          </a:lstStyle>
          <a:p>
            <a:pPr marL="0" lvl="0" indent="0"/>
            <a:r>
              <a:rPr lang="en-US" smtClean="0"/>
              <a:t>Insert some title here</a:t>
            </a:r>
            <a:endParaRPr lang="en-US"/>
          </a:p>
        </p:txBody>
      </p:sp>
      <p:sp>
        <p:nvSpPr>
          <p:cNvPr id="50" name="Text Placeholder 29"/>
          <p:cNvSpPr>
            <a:spLocks noGrp="1"/>
          </p:cNvSpPr>
          <p:nvPr>
            <p:ph type="body" sz="quarter" idx="18" hasCustomPrompt="1"/>
          </p:nvPr>
        </p:nvSpPr>
        <p:spPr>
          <a:xfrm>
            <a:off x="1661667" y="1666874"/>
            <a:ext cx="1572963" cy="431800"/>
          </a:xfrm>
        </p:spPr>
        <p:txBody>
          <a:bodyPr anchor="ctr">
            <a:normAutofit/>
          </a:bodyPr>
          <a:lstStyle>
            <a:lvl1pPr marL="0" indent="0" algn="ctr">
              <a:buNone/>
              <a:defRPr sz="2200" b="1">
                <a:solidFill>
                  <a:schemeClr val="tx1"/>
                </a:solidFill>
              </a:defRPr>
            </a:lvl1pPr>
          </a:lstStyle>
          <a:p>
            <a:pPr lvl="0"/>
            <a:r>
              <a:rPr lang="en-US" smtClean="0"/>
              <a:t>Date here</a:t>
            </a:r>
            <a:endParaRPr lang="en-US"/>
          </a:p>
        </p:txBody>
      </p:sp>
      <p:sp>
        <p:nvSpPr>
          <p:cNvPr id="51" name="Text Placeholder 29"/>
          <p:cNvSpPr>
            <a:spLocks noGrp="1"/>
          </p:cNvSpPr>
          <p:nvPr>
            <p:ph type="body" sz="quarter" idx="26" hasCustomPrompt="1"/>
          </p:nvPr>
        </p:nvSpPr>
        <p:spPr>
          <a:xfrm>
            <a:off x="4087144" y="5472835"/>
            <a:ext cx="1572963" cy="431800"/>
          </a:xfrm>
        </p:spPr>
        <p:txBody>
          <a:bodyPr anchor="ctr">
            <a:normAutofit/>
          </a:bodyPr>
          <a:lstStyle>
            <a:lvl1pPr marL="0" indent="0" algn="ctr">
              <a:buNone/>
              <a:defRPr sz="2200" b="1">
                <a:solidFill>
                  <a:schemeClr val="tx1"/>
                </a:solidFill>
              </a:defRPr>
            </a:lvl1pPr>
          </a:lstStyle>
          <a:p>
            <a:pPr lvl="0"/>
            <a:r>
              <a:rPr lang="en-US" smtClean="0"/>
              <a:t>Date here</a:t>
            </a:r>
            <a:endParaRPr lang="en-US"/>
          </a:p>
        </p:txBody>
      </p:sp>
      <p:sp>
        <p:nvSpPr>
          <p:cNvPr id="52" name="Text Placeholder 29"/>
          <p:cNvSpPr>
            <a:spLocks noGrp="1"/>
          </p:cNvSpPr>
          <p:nvPr>
            <p:ph type="body" sz="quarter" idx="27" hasCustomPrompt="1"/>
          </p:nvPr>
        </p:nvSpPr>
        <p:spPr>
          <a:xfrm>
            <a:off x="6510639" y="1666874"/>
            <a:ext cx="1572963" cy="431800"/>
          </a:xfrm>
        </p:spPr>
        <p:txBody>
          <a:bodyPr anchor="ctr">
            <a:normAutofit/>
          </a:bodyPr>
          <a:lstStyle>
            <a:lvl1pPr marL="0" indent="0" algn="ctr">
              <a:buNone/>
              <a:defRPr sz="2200" b="1">
                <a:solidFill>
                  <a:schemeClr val="tx1"/>
                </a:solidFill>
              </a:defRPr>
            </a:lvl1pPr>
          </a:lstStyle>
          <a:p>
            <a:pPr lvl="0"/>
            <a:r>
              <a:rPr lang="en-US" smtClean="0"/>
              <a:t>Date here</a:t>
            </a:r>
            <a:endParaRPr lang="en-US"/>
          </a:p>
        </p:txBody>
      </p:sp>
      <p:sp>
        <p:nvSpPr>
          <p:cNvPr id="26" name="Chart Placeholder 8"/>
          <p:cNvSpPr>
            <a:spLocks noGrp="1" noChangeAspect="1"/>
          </p:cNvSpPr>
          <p:nvPr>
            <p:ph type="chart" sz="quarter" idx="28"/>
          </p:nvPr>
        </p:nvSpPr>
        <p:spPr>
          <a:xfrm>
            <a:off x="8591255" y="3356552"/>
            <a:ext cx="2294626" cy="2011680"/>
          </a:xfrm>
        </p:spPr>
        <p:txBody>
          <a:bodyPr/>
          <a:lstStyle/>
          <a:p>
            <a:endParaRPr lang="en-US"/>
          </a:p>
        </p:txBody>
      </p:sp>
      <p:sp>
        <p:nvSpPr>
          <p:cNvPr id="28" name="Text Placeholder 12"/>
          <p:cNvSpPr>
            <a:spLocks noGrp="1"/>
          </p:cNvSpPr>
          <p:nvPr>
            <p:ph type="body" sz="quarter" idx="29" hasCustomPrompt="1"/>
          </p:nvPr>
        </p:nvSpPr>
        <p:spPr>
          <a:xfrm>
            <a:off x="8872804" y="2182604"/>
            <a:ext cx="1727558" cy="1089529"/>
          </a:xfrm>
        </p:spPr>
        <p:txBody>
          <a:bodyPr vert="horz" wrap="square" lIns="91440" tIns="45720" rIns="91440" bIns="45720" rtlCol="0" anchor="b">
            <a:spAutoFit/>
          </a:bodyPr>
          <a:lstStyle>
            <a:lvl1pPr marL="228600" indent="-228600" algn="r">
              <a:buNone/>
              <a:defRPr lang="en-US" sz="2400" b="1" cap="all" baseline="0">
                <a:solidFill>
                  <a:srgbClr val="47464B"/>
                </a:solidFill>
              </a:defRPr>
            </a:lvl1pPr>
          </a:lstStyle>
          <a:p>
            <a:pPr marL="0" lvl="0" indent="0"/>
            <a:r>
              <a:rPr lang="en-US" smtClean="0"/>
              <a:t>Insert some title here</a:t>
            </a:r>
            <a:endParaRPr lang="en-US"/>
          </a:p>
        </p:txBody>
      </p:sp>
      <p:sp>
        <p:nvSpPr>
          <p:cNvPr id="29" name="Text Placeholder 29"/>
          <p:cNvSpPr>
            <a:spLocks noGrp="1"/>
          </p:cNvSpPr>
          <p:nvPr>
            <p:ph type="body" sz="quarter" idx="30" hasCustomPrompt="1"/>
          </p:nvPr>
        </p:nvSpPr>
        <p:spPr>
          <a:xfrm>
            <a:off x="8950101" y="5470888"/>
            <a:ext cx="1572963" cy="431800"/>
          </a:xfrm>
        </p:spPr>
        <p:txBody>
          <a:bodyPr anchor="ctr">
            <a:normAutofit/>
          </a:bodyPr>
          <a:lstStyle>
            <a:lvl1pPr marL="0" indent="0" algn="ctr">
              <a:buNone/>
              <a:defRPr sz="2200" b="1">
                <a:solidFill>
                  <a:schemeClr val="bg1"/>
                </a:solidFill>
              </a:defRPr>
            </a:lvl1pPr>
          </a:lstStyle>
          <a:p>
            <a:pPr lvl="0"/>
            <a:r>
              <a:rPr lang="en-US" smtClean="0"/>
              <a:t>Date here</a:t>
            </a:r>
            <a:endParaRPr lang="en-US"/>
          </a:p>
        </p:txBody>
      </p:sp>
      <p:grpSp>
        <p:nvGrpSpPr>
          <p:cNvPr id="31" name="Group 30"/>
          <p:cNvGrpSpPr/>
          <p:nvPr userDrawn="1"/>
        </p:nvGrpSpPr>
        <p:grpSpPr>
          <a:xfrm>
            <a:off x="1" y="6766560"/>
            <a:ext cx="12192000" cy="91440"/>
            <a:chOff x="0" y="4480421"/>
            <a:chExt cx="12192000" cy="91440"/>
          </a:xfrm>
        </p:grpSpPr>
        <p:sp>
          <p:nvSpPr>
            <p:cNvPr id="33" name="Rectangle 32"/>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5894625"/>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atrix 1">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6" name="Text Placeholder 5"/>
          <p:cNvSpPr>
            <a:spLocks noGrp="1"/>
          </p:cNvSpPr>
          <p:nvPr userDrawn="1">
            <p:ph type="body" sz="quarter" idx="25"/>
          </p:nvPr>
        </p:nvSpPr>
        <p:spPr>
          <a:xfrm>
            <a:off x="482599" y="1992954"/>
            <a:ext cx="5613400" cy="1815764"/>
          </a:xfrm>
          <a:solidFill>
            <a:schemeClr val="bg1">
              <a:lumMod val="95000"/>
            </a:schemeClr>
          </a:solidFill>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Text Placeholder 5"/>
          <p:cNvSpPr>
            <a:spLocks noGrp="1"/>
          </p:cNvSpPr>
          <p:nvPr>
            <p:ph type="body" sz="quarter" idx="26"/>
          </p:nvPr>
        </p:nvSpPr>
        <p:spPr>
          <a:xfrm>
            <a:off x="482599" y="4277942"/>
            <a:ext cx="5613400" cy="1802097"/>
          </a:xfrm>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5" name="Text Placeholder 5"/>
          <p:cNvSpPr>
            <a:spLocks noGrp="1"/>
          </p:cNvSpPr>
          <p:nvPr userDrawn="1">
            <p:ph type="body" sz="quarter" idx="27"/>
          </p:nvPr>
        </p:nvSpPr>
        <p:spPr>
          <a:xfrm>
            <a:off x="6096001" y="1992954"/>
            <a:ext cx="5613400" cy="1815764"/>
          </a:xfrm>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6" name="Text Placeholder 5"/>
          <p:cNvSpPr>
            <a:spLocks noGrp="1"/>
          </p:cNvSpPr>
          <p:nvPr userDrawn="1">
            <p:ph type="body" sz="quarter" idx="28"/>
          </p:nvPr>
        </p:nvSpPr>
        <p:spPr>
          <a:xfrm>
            <a:off x="6096001" y="4277942"/>
            <a:ext cx="5613400" cy="1802097"/>
          </a:xfrm>
          <a:solidFill>
            <a:schemeClr val="bg1">
              <a:lumMod val="95000"/>
            </a:schemeClr>
          </a:solidFill>
          <a:ln>
            <a:solidFill>
              <a:schemeClr val="bg1">
                <a:lumMod val="85000"/>
              </a:schemeClr>
            </a:solid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1" name="Text Placeholder 12"/>
          <p:cNvSpPr>
            <a:spLocks noGrp="1"/>
          </p:cNvSpPr>
          <p:nvPr userDrawn="1">
            <p:ph type="body" sz="quarter" idx="23" hasCustomPrompt="1"/>
          </p:nvPr>
        </p:nvSpPr>
        <p:spPr>
          <a:xfrm>
            <a:off x="482600" y="3875314"/>
            <a:ext cx="5613401" cy="420914"/>
          </a:xfrm>
          <a:solidFill>
            <a:schemeClr val="accent4"/>
          </a:solidFill>
          <a:ln>
            <a:solidFill>
              <a:schemeClr val="accent4"/>
            </a:solidFill>
          </a:ln>
        </p:spPr>
        <p:txBody>
          <a:bodyPr vert="horz" wrap="square" lIns="0" tIns="0" rIns="0" bIns="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2" name="Text Placeholder 12"/>
          <p:cNvSpPr>
            <a:spLocks noGrp="1"/>
          </p:cNvSpPr>
          <p:nvPr userDrawn="1">
            <p:ph type="body" sz="quarter" idx="24" hasCustomPrompt="1"/>
          </p:nvPr>
        </p:nvSpPr>
        <p:spPr>
          <a:xfrm>
            <a:off x="6096002" y="3875314"/>
            <a:ext cx="5613401" cy="420914"/>
          </a:xfrm>
          <a:solidFill>
            <a:schemeClr val="accent5"/>
          </a:solidFill>
          <a:ln>
            <a:solidFill>
              <a:schemeClr val="accent5"/>
            </a:solidFill>
          </a:ln>
        </p:spPr>
        <p:txBody>
          <a:bodyPr vert="horz" wrap="square" lIns="0" tIns="0" rIns="0" bIns="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29" name="Text Placeholder 12"/>
          <p:cNvSpPr>
            <a:spLocks noGrp="1"/>
          </p:cNvSpPr>
          <p:nvPr userDrawn="1">
            <p:ph type="body" sz="quarter" idx="21" hasCustomPrompt="1"/>
          </p:nvPr>
        </p:nvSpPr>
        <p:spPr>
          <a:xfrm>
            <a:off x="482600" y="1581184"/>
            <a:ext cx="5613401" cy="420914"/>
          </a:xfrm>
          <a:solidFill>
            <a:schemeClr val="accent1"/>
          </a:solidFill>
          <a:ln>
            <a:solidFill>
              <a:schemeClr val="accent1"/>
            </a:solidFill>
          </a:ln>
        </p:spPr>
        <p:txBody>
          <a:bodyPr vert="horz" wrap="square" lIns="0" tIns="0" rIns="0" bIns="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0" name="Text Placeholder 12"/>
          <p:cNvSpPr>
            <a:spLocks noGrp="1"/>
          </p:cNvSpPr>
          <p:nvPr userDrawn="1">
            <p:ph type="body" sz="quarter" idx="22" hasCustomPrompt="1"/>
          </p:nvPr>
        </p:nvSpPr>
        <p:spPr>
          <a:xfrm>
            <a:off x="6096002" y="1581184"/>
            <a:ext cx="5613401" cy="420914"/>
          </a:xfrm>
          <a:solidFill>
            <a:schemeClr val="accent3"/>
          </a:solidFill>
          <a:ln>
            <a:solidFill>
              <a:schemeClr val="accent3"/>
            </a:solidFill>
          </a:ln>
        </p:spPr>
        <p:txBody>
          <a:bodyPr vert="horz" wrap="square" lIns="0" tIns="0" rIns="0" bIns="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grpSp>
        <p:nvGrpSpPr>
          <p:cNvPr id="24" name="Group 23"/>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6365169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trix 2">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5" name="Rectangle 24"/>
          <p:cNvSpPr/>
          <p:nvPr/>
        </p:nvSpPr>
        <p:spPr>
          <a:xfrm>
            <a:off x="482600" y="1452153"/>
            <a:ext cx="5613401" cy="2322576"/>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82600" y="3902747"/>
            <a:ext cx="561340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096002" y="1452153"/>
            <a:ext cx="5613401" cy="232257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096002" y="3902747"/>
            <a:ext cx="561340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2"/>
          <p:cNvSpPr>
            <a:spLocks noGrp="1"/>
          </p:cNvSpPr>
          <p:nvPr userDrawn="1">
            <p:ph type="body" sz="quarter" idx="21" hasCustomPrompt="1"/>
          </p:nvPr>
        </p:nvSpPr>
        <p:spPr>
          <a:xfrm rot="16200000">
            <a:off x="-287709" y="2222462"/>
            <a:ext cx="2322576" cy="781959"/>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4" name="Text Placeholder 12"/>
          <p:cNvSpPr>
            <a:spLocks noGrp="1"/>
          </p:cNvSpPr>
          <p:nvPr userDrawn="1">
            <p:ph type="body" sz="quarter" idx="22" hasCustomPrompt="1"/>
          </p:nvPr>
        </p:nvSpPr>
        <p:spPr>
          <a:xfrm rot="16200000">
            <a:off x="-287562" y="4672909"/>
            <a:ext cx="2322285" cy="781959"/>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5" name="Text Placeholder 12"/>
          <p:cNvSpPr>
            <a:spLocks noGrp="1"/>
          </p:cNvSpPr>
          <p:nvPr>
            <p:ph type="body" sz="quarter" idx="23" hasCustomPrompt="1"/>
          </p:nvPr>
        </p:nvSpPr>
        <p:spPr>
          <a:xfrm rot="16200000">
            <a:off x="5325692" y="2222463"/>
            <a:ext cx="2322576" cy="781959"/>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6" name="Text Placeholder 12"/>
          <p:cNvSpPr>
            <a:spLocks noGrp="1"/>
          </p:cNvSpPr>
          <p:nvPr>
            <p:ph type="body" sz="quarter" idx="24" hasCustomPrompt="1"/>
          </p:nvPr>
        </p:nvSpPr>
        <p:spPr>
          <a:xfrm rot="16200000">
            <a:off x="5325839" y="4672909"/>
            <a:ext cx="2322285" cy="781959"/>
          </a:xfrm>
          <a:solidFill>
            <a:schemeClr val="accent5"/>
          </a:solidFill>
          <a:ln>
            <a:solidFill>
              <a:schemeClr val="accent5"/>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cxnSp>
        <p:nvCxnSpPr>
          <p:cNvPr id="6" name="Straight Connector 5"/>
          <p:cNvCxnSpPr/>
          <p:nvPr userDrawn="1"/>
        </p:nvCxnSpPr>
        <p:spPr>
          <a:xfrm>
            <a:off x="482600" y="1452153"/>
            <a:ext cx="781959" cy="93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 Placeholder 5"/>
          <p:cNvSpPr>
            <a:spLocks noGrp="1"/>
          </p:cNvSpPr>
          <p:nvPr>
            <p:ph type="body" sz="quarter" idx="26"/>
          </p:nvPr>
        </p:nvSpPr>
        <p:spPr>
          <a:xfrm>
            <a:off x="1264560" y="3902745"/>
            <a:ext cx="4831441"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6" name="Text Placeholder 5"/>
          <p:cNvSpPr>
            <a:spLocks noGrp="1"/>
          </p:cNvSpPr>
          <p:nvPr>
            <p:ph type="body" sz="quarter" idx="28"/>
          </p:nvPr>
        </p:nvSpPr>
        <p:spPr>
          <a:xfrm>
            <a:off x="6877960" y="3902745"/>
            <a:ext cx="4831441"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7" name="Text Placeholder 5"/>
          <p:cNvSpPr>
            <a:spLocks noGrp="1"/>
          </p:cNvSpPr>
          <p:nvPr>
            <p:ph type="body" sz="quarter" idx="25"/>
          </p:nvPr>
        </p:nvSpPr>
        <p:spPr>
          <a:xfrm>
            <a:off x="1264560" y="1452153"/>
            <a:ext cx="4831441"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8" name="Text Placeholder 5"/>
          <p:cNvSpPr>
            <a:spLocks noGrp="1"/>
          </p:cNvSpPr>
          <p:nvPr>
            <p:ph type="body" sz="quarter" idx="27"/>
          </p:nvPr>
        </p:nvSpPr>
        <p:spPr>
          <a:xfrm>
            <a:off x="6877960" y="1452153"/>
            <a:ext cx="4831441" cy="2322576"/>
          </a:xfrm>
          <a:noFill/>
          <a:ln>
            <a:noFill/>
          </a:ln>
        </p:spPr>
        <p:txBody>
          <a:bodyPr t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0" name="Group 29"/>
          <p:cNvGrpSpPr/>
          <p:nvPr userDrawn="1"/>
        </p:nvGrpSpPr>
        <p:grpSpPr>
          <a:xfrm>
            <a:off x="1" y="6766560"/>
            <a:ext cx="12192000" cy="91440"/>
            <a:chOff x="0" y="4480421"/>
            <a:chExt cx="12192000" cy="91440"/>
          </a:xfrm>
        </p:grpSpPr>
        <p:sp>
          <p:nvSpPr>
            <p:cNvPr id="31" name="Rectangle 30"/>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21110798"/>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atrix 3">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5" name="Rectangle 24"/>
          <p:cNvSpPr/>
          <p:nvPr/>
        </p:nvSpPr>
        <p:spPr>
          <a:xfrm>
            <a:off x="482600" y="1553030"/>
            <a:ext cx="561340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82600" y="3875316"/>
            <a:ext cx="561340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096002" y="1553030"/>
            <a:ext cx="561340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096002" y="3875316"/>
            <a:ext cx="561340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2"/>
          <p:cNvSpPr>
            <a:spLocks noGrp="1"/>
          </p:cNvSpPr>
          <p:nvPr userDrawn="1">
            <p:ph type="body" sz="quarter" idx="21" hasCustomPrompt="1"/>
          </p:nvPr>
        </p:nvSpPr>
        <p:spPr>
          <a:xfrm rot="16200000">
            <a:off x="-287562" y="2323192"/>
            <a:ext cx="2322285" cy="781959"/>
          </a:xfrm>
          <a:solidFill>
            <a:schemeClr val="accent1"/>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4" name="Text Placeholder 12"/>
          <p:cNvSpPr>
            <a:spLocks noGrp="1"/>
          </p:cNvSpPr>
          <p:nvPr userDrawn="1">
            <p:ph type="body" sz="quarter" idx="22" hasCustomPrompt="1"/>
          </p:nvPr>
        </p:nvSpPr>
        <p:spPr>
          <a:xfrm rot="16200000">
            <a:off x="-287562" y="4645477"/>
            <a:ext cx="2322285" cy="781959"/>
          </a:xfrm>
          <a:solidFill>
            <a:schemeClr val="accent2"/>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1" name="Text Placeholder 12"/>
          <p:cNvSpPr>
            <a:spLocks noGrp="1"/>
          </p:cNvSpPr>
          <p:nvPr>
            <p:ph type="body" sz="quarter" idx="24" hasCustomPrompt="1"/>
          </p:nvPr>
        </p:nvSpPr>
        <p:spPr>
          <a:xfrm rot="5400000">
            <a:off x="10157280" y="2323193"/>
            <a:ext cx="2322285" cy="781959"/>
          </a:xfrm>
          <a:solidFill>
            <a:schemeClr val="accent3"/>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7" name="Text Placeholder 12"/>
          <p:cNvSpPr>
            <a:spLocks noGrp="1"/>
          </p:cNvSpPr>
          <p:nvPr>
            <p:ph type="body" sz="quarter" idx="25" hasCustomPrompt="1"/>
          </p:nvPr>
        </p:nvSpPr>
        <p:spPr>
          <a:xfrm rot="5400000">
            <a:off x="10157280" y="4645477"/>
            <a:ext cx="2322285" cy="781959"/>
          </a:xfrm>
          <a:solidFill>
            <a:schemeClr val="accent4"/>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8" name="Text Placeholder 5"/>
          <p:cNvSpPr>
            <a:spLocks noGrp="1"/>
          </p:cNvSpPr>
          <p:nvPr>
            <p:ph type="body" sz="quarter" idx="27"/>
          </p:nvPr>
        </p:nvSpPr>
        <p:spPr>
          <a:xfrm>
            <a:off x="1264560" y="1572041"/>
            <a:ext cx="4025897"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9" name="Text Placeholder 5"/>
          <p:cNvSpPr>
            <a:spLocks noGrp="1"/>
          </p:cNvSpPr>
          <p:nvPr>
            <p:ph type="body" sz="quarter" idx="28"/>
          </p:nvPr>
        </p:nvSpPr>
        <p:spPr>
          <a:xfrm>
            <a:off x="1264560" y="3894552"/>
            <a:ext cx="4025897"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0" name="Text Placeholder 5"/>
          <p:cNvSpPr>
            <a:spLocks noGrp="1"/>
          </p:cNvSpPr>
          <p:nvPr>
            <p:ph type="body" sz="quarter" idx="29"/>
          </p:nvPr>
        </p:nvSpPr>
        <p:spPr>
          <a:xfrm>
            <a:off x="6900863" y="1572041"/>
            <a:ext cx="4026578"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1" name="Text Placeholder 5"/>
          <p:cNvSpPr>
            <a:spLocks noGrp="1"/>
          </p:cNvSpPr>
          <p:nvPr>
            <p:ph type="body" sz="quarter" idx="30"/>
          </p:nvPr>
        </p:nvSpPr>
        <p:spPr>
          <a:xfrm>
            <a:off x="6900863" y="3894552"/>
            <a:ext cx="4026578" cy="2303049"/>
          </a:xfrm>
        </p:spPr>
        <p:txBody>
          <a:bodyPr tIns="182880" rIns="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26" hasCustomPrompt="1"/>
          </p:nvPr>
        </p:nvSpPr>
        <p:spPr>
          <a:xfrm>
            <a:off x="5291138" y="3060700"/>
            <a:ext cx="1609725" cy="1611313"/>
          </a:xfrm>
          <a:prstGeom prst="ellipse">
            <a:avLst/>
          </a:prstGeom>
          <a:solidFill>
            <a:schemeClr val="bg1"/>
          </a:solidFill>
          <a:ln>
            <a:solidFill>
              <a:schemeClr val="bg1">
                <a:lumMod val="85000"/>
              </a:schemeClr>
            </a:solidFill>
          </a:ln>
        </p:spPr>
        <p:txBody>
          <a:bodyPr lIns="0" rIns="0" anchor="ctr">
            <a:normAutofit/>
          </a:bodyPr>
          <a:lstStyle>
            <a:lvl1pPr marL="0" indent="0" algn="ctr">
              <a:buNone/>
              <a:defRPr sz="2000" b="1" cap="all"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smtClean="0"/>
              <a:t>Strategy</a:t>
            </a:r>
            <a:endParaRPr lang="en-US"/>
          </a:p>
        </p:txBody>
      </p:sp>
      <p:grpSp>
        <p:nvGrpSpPr>
          <p:cNvPr id="30" name="Group 29"/>
          <p:cNvGrpSpPr/>
          <p:nvPr userDrawn="1"/>
        </p:nvGrpSpPr>
        <p:grpSpPr>
          <a:xfrm>
            <a:off x="1" y="6766560"/>
            <a:ext cx="12192000" cy="91440"/>
            <a:chOff x="0" y="4480421"/>
            <a:chExt cx="12192000" cy="91440"/>
          </a:xfrm>
        </p:grpSpPr>
        <p:sp>
          <p:nvSpPr>
            <p:cNvPr id="32" name="Rectangle 31"/>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2574315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atrix 4">
    <p:spTree>
      <p:nvGrpSpPr>
        <p:cNvPr id="1" name=""/>
        <p:cNvGrpSpPr/>
        <p:nvPr/>
      </p:nvGrpSpPr>
      <p:grpSpPr>
        <a:xfrm>
          <a:off x="0" y="0"/>
          <a:ext cx="0" cy="0"/>
          <a:chOff x="0" y="0"/>
          <a:chExt cx="0" cy="0"/>
        </a:xfrm>
      </p:grpSpPr>
      <p:sp>
        <p:nvSpPr>
          <p:cNvPr id="31" name="Text Placeholder 12"/>
          <p:cNvSpPr>
            <a:spLocks noGrp="1"/>
          </p:cNvSpPr>
          <p:nvPr>
            <p:ph type="body" sz="quarter" idx="33" hasCustomPrompt="1"/>
          </p:nvPr>
        </p:nvSpPr>
        <p:spPr>
          <a:xfrm rot="16200000">
            <a:off x="-127688" y="2741911"/>
            <a:ext cx="2002536" cy="781959"/>
          </a:xfrm>
          <a:prstGeom prst="snip1Rect">
            <a:avLst/>
          </a:prstGeom>
          <a:solidFill>
            <a:schemeClr val="accent1"/>
          </a:solidFill>
          <a:ln>
            <a:solidFill>
              <a:schemeClr val="accent1"/>
            </a:solidFill>
          </a:ln>
        </p:spPr>
        <p:txBody>
          <a:bodyPr vert="horz" wrap="square" lIns="0" tIns="45720" rIns="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5" name="Rectangle 24"/>
          <p:cNvSpPr/>
          <p:nvPr/>
        </p:nvSpPr>
        <p:spPr>
          <a:xfrm>
            <a:off x="1264559" y="2056884"/>
            <a:ext cx="5222422" cy="207756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264559" y="4134447"/>
            <a:ext cx="5222422" cy="2077562"/>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486980" y="2056884"/>
            <a:ext cx="5222422" cy="2077562"/>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486980" y="4134447"/>
            <a:ext cx="5222422" cy="207756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2"/>
          <p:cNvSpPr>
            <a:spLocks noGrp="1"/>
          </p:cNvSpPr>
          <p:nvPr userDrawn="1">
            <p:ph type="body" sz="quarter" idx="22" hasCustomPrompt="1"/>
          </p:nvPr>
        </p:nvSpPr>
        <p:spPr>
          <a:xfrm rot="16200000">
            <a:off x="-165202" y="4782247"/>
            <a:ext cx="2077565" cy="781959"/>
          </a:xfrm>
          <a:prstGeom prst="snip1Rect">
            <a:avLst/>
          </a:prstGeom>
          <a:solidFill>
            <a:schemeClr val="accent2"/>
          </a:solidFill>
          <a:ln>
            <a:solidFill>
              <a:schemeClr val="accent2"/>
            </a:solidFill>
          </a:ln>
        </p:spPr>
        <p:txBody>
          <a:bodyPr vert="horz" wrap="square" lIns="0" tIns="45720" rIns="0" bIns="4572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0" name="Text Placeholder 12"/>
          <p:cNvSpPr>
            <a:spLocks noGrp="1"/>
          </p:cNvSpPr>
          <p:nvPr userDrawn="1">
            <p:ph type="body" sz="quarter" idx="31" hasCustomPrompt="1"/>
          </p:nvPr>
        </p:nvSpPr>
        <p:spPr>
          <a:xfrm>
            <a:off x="1264561" y="1359189"/>
            <a:ext cx="5222420" cy="772434"/>
          </a:xfrm>
          <a:prstGeom prst="snip1Rect">
            <a:avLst/>
          </a:prstGeom>
          <a:solidFill>
            <a:schemeClr val="accent4"/>
          </a:solidFill>
          <a:ln>
            <a:solidFill>
              <a:schemeClr val="accent4"/>
            </a:solidFill>
          </a:ln>
        </p:spPr>
        <p:txBody>
          <a:bodyPr vert="horz" wrap="square" lIns="0" tIns="0" rIns="0" bIns="0" rtlCol="0" anchor="ctr">
            <a:noAutofit/>
          </a:bodyPr>
          <a:lstStyle>
            <a:lvl1pPr marL="228600" indent="-228600" algn="ctr">
              <a:buNone/>
              <a:defRPr lang="en-US" sz="2400" b="1" cap="all" baseline="0">
                <a:solidFill>
                  <a:schemeClr val="bg1"/>
                </a:solidFill>
              </a:defRPr>
            </a:lvl1pPr>
          </a:lstStyle>
          <a:p>
            <a:pPr marL="0" lvl="0" indent="0"/>
            <a:r>
              <a:rPr lang="en-US" smtClean="0"/>
              <a:t>Insert some title here</a:t>
            </a:r>
            <a:endParaRPr lang="en-US"/>
          </a:p>
        </p:txBody>
      </p:sp>
      <p:sp>
        <p:nvSpPr>
          <p:cNvPr id="32" name="Text Placeholder 12"/>
          <p:cNvSpPr>
            <a:spLocks noGrp="1"/>
          </p:cNvSpPr>
          <p:nvPr userDrawn="1">
            <p:ph type="body" sz="quarter" idx="32" hasCustomPrompt="1"/>
          </p:nvPr>
        </p:nvSpPr>
        <p:spPr>
          <a:xfrm>
            <a:off x="6486981" y="1359189"/>
            <a:ext cx="5222420" cy="772434"/>
          </a:xfrm>
          <a:prstGeom prst="snip1Rect">
            <a:avLst/>
          </a:prstGeom>
          <a:solidFill>
            <a:schemeClr val="accent3"/>
          </a:solidFill>
          <a:ln>
            <a:solidFill>
              <a:schemeClr val="accent3"/>
            </a:solidFill>
          </a:ln>
        </p:spPr>
        <p:txBody>
          <a:bodyPr vert="horz" wrap="square" lIns="0" tIns="0" rIns="0" bIns="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52" name="Text Placeholder 5"/>
          <p:cNvSpPr>
            <a:spLocks noGrp="1"/>
          </p:cNvSpPr>
          <p:nvPr>
            <p:ph type="body" sz="quarter" idx="28"/>
          </p:nvPr>
        </p:nvSpPr>
        <p:spPr>
          <a:xfrm>
            <a:off x="1264561" y="4153457"/>
            <a:ext cx="5222420" cy="205855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3" name="Text Placeholder 5"/>
          <p:cNvSpPr>
            <a:spLocks noGrp="1"/>
          </p:cNvSpPr>
          <p:nvPr>
            <p:ph type="body" sz="quarter" idx="29"/>
          </p:nvPr>
        </p:nvSpPr>
        <p:spPr>
          <a:xfrm>
            <a:off x="6486981" y="2150632"/>
            <a:ext cx="5222420" cy="198381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4" name="Text Placeholder 5"/>
          <p:cNvSpPr>
            <a:spLocks noGrp="1"/>
          </p:cNvSpPr>
          <p:nvPr>
            <p:ph type="body" sz="quarter" idx="30"/>
          </p:nvPr>
        </p:nvSpPr>
        <p:spPr>
          <a:xfrm>
            <a:off x="6486981" y="4153457"/>
            <a:ext cx="5222420" cy="205855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5" name="Text Placeholder 5"/>
          <p:cNvSpPr>
            <a:spLocks noGrp="1"/>
          </p:cNvSpPr>
          <p:nvPr>
            <p:ph type="body" sz="quarter" idx="27"/>
          </p:nvPr>
        </p:nvSpPr>
        <p:spPr>
          <a:xfrm>
            <a:off x="1264561" y="2150632"/>
            <a:ext cx="5222420" cy="1983812"/>
          </a:xfrm>
        </p:spPr>
        <p:txBody>
          <a:bodyPr tIns="182880" rIns="182880">
            <a:normAutofit/>
          </a:bodyPr>
          <a:lstStyle>
            <a:lvl1pPr>
              <a:defRPr sz="2400">
                <a:solidFill>
                  <a:schemeClr val="bg2">
                    <a:lumMod val="75000"/>
                  </a:schemeClr>
                </a:solidFill>
              </a:defRPr>
            </a:lvl1pPr>
            <a:lvl2pPr>
              <a:defRPr sz="2000">
                <a:solidFill>
                  <a:schemeClr val="bg2">
                    <a:lumMod val="75000"/>
                  </a:schemeClr>
                </a:solidFill>
              </a:defRPr>
            </a:lvl2pPr>
            <a:lvl3pPr>
              <a:defRPr sz="1800">
                <a:solidFill>
                  <a:schemeClr val="bg2">
                    <a:lumMod val="75000"/>
                  </a:schemeClr>
                </a:solidFill>
              </a:defRPr>
            </a:lvl3pPr>
            <a:lvl4pPr>
              <a:defRPr sz="1600">
                <a:solidFill>
                  <a:schemeClr val="bg2">
                    <a:lumMod val="75000"/>
                  </a:schemeClr>
                </a:solidFill>
              </a:defRPr>
            </a:lvl4pPr>
            <a:lvl5pPr>
              <a:defRPr sz="16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29" name="Group 28"/>
          <p:cNvGrpSpPr/>
          <p:nvPr userDrawn="1"/>
        </p:nvGrpSpPr>
        <p:grpSpPr>
          <a:xfrm>
            <a:off x="1" y="6766560"/>
            <a:ext cx="12192000" cy="91440"/>
            <a:chOff x="0" y="4480421"/>
            <a:chExt cx="12192000" cy="91440"/>
          </a:xfrm>
        </p:grpSpPr>
        <p:sp>
          <p:nvSpPr>
            <p:cNvPr id="35" name="Rectangle 3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9798114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grpSp>
        <p:nvGrpSpPr>
          <p:cNvPr id="11" name="Group 10"/>
          <p:cNvGrpSpPr/>
          <p:nvPr userDrawn="1"/>
        </p:nvGrpSpPr>
        <p:grpSpPr>
          <a:xfrm>
            <a:off x="3743557" y="1545751"/>
            <a:ext cx="4704887" cy="4666258"/>
            <a:chOff x="1581543" y="1298448"/>
            <a:chExt cx="4704887" cy="4666258"/>
          </a:xfrm>
        </p:grpSpPr>
        <p:grpSp>
          <p:nvGrpSpPr>
            <p:cNvPr id="10" name="Group 9"/>
            <p:cNvGrpSpPr/>
            <p:nvPr userDrawn="1"/>
          </p:nvGrpSpPr>
          <p:grpSpPr>
            <a:xfrm>
              <a:off x="1581543" y="1298448"/>
              <a:ext cx="2266926" cy="4662029"/>
              <a:chOff x="1581543" y="1298448"/>
              <a:chExt cx="2266926" cy="4662029"/>
            </a:xfrm>
          </p:grpSpPr>
          <p:sp>
            <p:nvSpPr>
              <p:cNvPr id="9" name="Teardrop 8"/>
              <p:cNvSpPr/>
              <p:nvPr userDrawn="1"/>
            </p:nvSpPr>
            <p:spPr>
              <a:xfrm rot="5400000">
                <a:off x="1581543" y="1298448"/>
                <a:ext cx="2266926" cy="22669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ardrop 38"/>
              <p:cNvSpPr/>
              <p:nvPr userDrawn="1"/>
            </p:nvSpPr>
            <p:spPr>
              <a:xfrm>
                <a:off x="1581543" y="3693551"/>
                <a:ext cx="2266926" cy="226692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userDrawn="1"/>
          </p:nvGrpSpPr>
          <p:grpSpPr>
            <a:xfrm rot="10800000">
              <a:off x="4006919" y="1302677"/>
              <a:ext cx="2279511" cy="4662029"/>
              <a:chOff x="1581543" y="1298448"/>
              <a:chExt cx="2279511" cy="4662029"/>
            </a:xfrm>
          </p:grpSpPr>
          <p:sp>
            <p:nvSpPr>
              <p:cNvPr id="41" name="Teardrop 40"/>
              <p:cNvSpPr/>
              <p:nvPr userDrawn="1"/>
            </p:nvSpPr>
            <p:spPr>
              <a:xfrm rot="5400000">
                <a:off x="1594128" y="1298448"/>
                <a:ext cx="2266926" cy="226692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ardrop 41"/>
              <p:cNvSpPr/>
              <p:nvPr userDrawn="1"/>
            </p:nvSpPr>
            <p:spPr>
              <a:xfrm>
                <a:off x="1581543" y="3693551"/>
                <a:ext cx="2266926" cy="226692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9" name="Text Placeholder 13"/>
          <p:cNvSpPr>
            <a:spLocks noGrp="1"/>
          </p:cNvSpPr>
          <p:nvPr>
            <p:ph type="body" sz="quarter" idx="13"/>
          </p:nvPr>
        </p:nvSpPr>
        <p:spPr>
          <a:xfrm>
            <a:off x="3914912" y="1721082"/>
            <a:ext cx="1920240" cy="1920240"/>
          </a:xfrm>
          <a:prstGeom prst="ellipse">
            <a:avLst/>
          </a:prstGeom>
          <a:solidFill>
            <a:schemeClr val="bg1">
              <a:lumMod val="95000"/>
            </a:schemeClr>
          </a:solidFill>
          <a:ln w="28575">
            <a:solidFill>
              <a:schemeClr val="accent1">
                <a:lumMod val="75000"/>
              </a:schemeClr>
            </a:solidFill>
          </a:ln>
        </p:spPr>
        <p:txBody>
          <a:bodyPr>
            <a:normAutofit/>
          </a:bodyPr>
          <a:lstStyle>
            <a:lvl1pPr marL="0" indent="0" algn="ctr">
              <a:buNone/>
              <a:defRPr sz="1600"/>
            </a:lvl1pPr>
          </a:lstStyle>
          <a:p>
            <a:pPr lvl="0"/>
            <a:endParaRPr lang="en-US"/>
          </a:p>
        </p:txBody>
      </p:sp>
      <p:sp>
        <p:nvSpPr>
          <p:cNvPr id="50" name="Text Placeholder 13"/>
          <p:cNvSpPr>
            <a:spLocks noGrp="1"/>
          </p:cNvSpPr>
          <p:nvPr>
            <p:ph type="body" sz="quarter" idx="14"/>
          </p:nvPr>
        </p:nvSpPr>
        <p:spPr>
          <a:xfrm>
            <a:off x="6344264" y="1721082"/>
            <a:ext cx="1920240" cy="1920240"/>
          </a:xfrm>
          <a:prstGeom prst="ellipse">
            <a:avLst/>
          </a:prstGeom>
          <a:solidFill>
            <a:schemeClr val="bg1">
              <a:lumMod val="95000"/>
            </a:schemeClr>
          </a:solidFill>
          <a:ln w="28575">
            <a:solidFill>
              <a:schemeClr val="accent3">
                <a:lumMod val="75000"/>
              </a:schemeClr>
            </a:solidFill>
          </a:ln>
        </p:spPr>
        <p:txBody>
          <a:bodyPr>
            <a:normAutofit/>
          </a:bodyPr>
          <a:lstStyle>
            <a:lvl1pPr marL="0" indent="0" algn="ctr">
              <a:buNone/>
              <a:defRPr sz="1600"/>
            </a:lvl1pPr>
          </a:lstStyle>
          <a:p>
            <a:pPr lvl="0"/>
            <a:endParaRPr lang="en-US"/>
          </a:p>
        </p:txBody>
      </p:sp>
      <p:sp>
        <p:nvSpPr>
          <p:cNvPr id="51" name="Text Placeholder 13"/>
          <p:cNvSpPr>
            <a:spLocks noGrp="1"/>
          </p:cNvSpPr>
          <p:nvPr>
            <p:ph type="body" sz="quarter" idx="15"/>
          </p:nvPr>
        </p:nvSpPr>
        <p:spPr>
          <a:xfrm>
            <a:off x="3914912" y="4116185"/>
            <a:ext cx="1920240" cy="1920240"/>
          </a:xfrm>
          <a:prstGeom prst="ellipse">
            <a:avLst/>
          </a:prstGeom>
          <a:solidFill>
            <a:schemeClr val="bg1">
              <a:lumMod val="95000"/>
            </a:schemeClr>
          </a:solidFill>
          <a:ln w="28575">
            <a:solidFill>
              <a:schemeClr val="accent4">
                <a:lumMod val="75000"/>
              </a:schemeClr>
            </a:solidFill>
          </a:ln>
        </p:spPr>
        <p:txBody>
          <a:bodyPr>
            <a:normAutofit/>
          </a:bodyPr>
          <a:lstStyle>
            <a:lvl1pPr marL="0" indent="0" algn="ctr">
              <a:buNone/>
              <a:defRPr sz="1600"/>
            </a:lvl1pPr>
          </a:lstStyle>
          <a:p>
            <a:pPr lvl="0"/>
            <a:endParaRPr lang="en-US"/>
          </a:p>
        </p:txBody>
      </p:sp>
      <p:sp>
        <p:nvSpPr>
          <p:cNvPr id="56" name="Text Placeholder 13"/>
          <p:cNvSpPr>
            <a:spLocks noGrp="1"/>
          </p:cNvSpPr>
          <p:nvPr>
            <p:ph type="body" sz="quarter" idx="16"/>
          </p:nvPr>
        </p:nvSpPr>
        <p:spPr>
          <a:xfrm>
            <a:off x="6344264" y="4116185"/>
            <a:ext cx="1920240" cy="1920240"/>
          </a:xfrm>
          <a:prstGeom prst="ellipse">
            <a:avLst/>
          </a:prstGeom>
          <a:solidFill>
            <a:schemeClr val="bg1">
              <a:lumMod val="95000"/>
            </a:schemeClr>
          </a:solidFill>
          <a:ln w="28575">
            <a:solidFill>
              <a:schemeClr val="accent6">
                <a:lumMod val="75000"/>
              </a:schemeClr>
            </a:solidFill>
          </a:ln>
        </p:spPr>
        <p:txBody>
          <a:bodyPr>
            <a:normAutofit/>
          </a:bodyPr>
          <a:lstStyle>
            <a:lvl1pPr marL="0" indent="0" algn="ctr">
              <a:buNone/>
              <a:defRPr sz="1600"/>
            </a:lvl1pPr>
          </a:lstStyle>
          <a:p>
            <a:pPr lvl="0"/>
            <a:endParaRPr lang="en-US"/>
          </a:p>
        </p:txBody>
      </p:sp>
      <p:sp>
        <p:nvSpPr>
          <p:cNvPr id="15" name="TextBox 14"/>
          <p:cNvSpPr txBox="1"/>
          <p:nvPr userDrawn="1"/>
        </p:nvSpPr>
        <p:spPr>
          <a:xfrm>
            <a:off x="5589515" y="3234006"/>
            <a:ext cx="402674" cy="646331"/>
          </a:xfrm>
          <a:prstGeom prst="rect">
            <a:avLst/>
          </a:prstGeom>
          <a:noFill/>
        </p:spPr>
        <p:txBody>
          <a:bodyPr wrap="none" rtlCol="0" anchor="ctr">
            <a:spAutoFit/>
          </a:bodyPr>
          <a:lstStyle/>
          <a:p>
            <a:pPr algn="ctr"/>
            <a:r>
              <a:rPr lang="en-US" sz="3600" b="1" smtClean="0">
                <a:solidFill>
                  <a:schemeClr val="accent1">
                    <a:lumMod val="20000"/>
                    <a:lumOff val="80000"/>
                  </a:schemeClr>
                </a:solidFill>
              </a:rPr>
              <a:t>S</a:t>
            </a:r>
            <a:endParaRPr lang="en-US" sz="3600" b="1">
              <a:solidFill>
                <a:schemeClr val="accent1">
                  <a:lumMod val="20000"/>
                  <a:lumOff val="80000"/>
                </a:schemeClr>
              </a:solidFill>
            </a:endParaRPr>
          </a:p>
        </p:txBody>
      </p:sp>
      <p:sp>
        <p:nvSpPr>
          <p:cNvPr id="57" name="TextBox 56"/>
          <p:cNvSpPr txBox="1"/>
          <p:nvPr userDrawn="1"/>
        </p:nvSpPr>
        <p:spPr>
          <a:xfrm>
            <a:off x="6129360" y="3234006"/>
            <a:ext cx="603049" cy="646331"/>
          </a:xfrm>
          <a:prstGeom prst="rect">
            <a:avLst/>
          </a:prstGeom>
          <a:noFill/>
        </p:spPr>
        <p:txBody>
          <a:bodyPr wrap="none" rtlCol="0" anchor="ctr">
            <a:spAutoFit/>
          </a:bodyPr>
          <a:lstStyle/>
          <a:p>
            <a:pPr algn="ctr"/>
            <a:r>
              <a:rPr lang="en-US" sz="3600" b="1" smtClean="0">
                <a:solidFill>
                  <a:schemeClr val="accent3">
                    <a:lumMod val="40000"/>
                    <a:lumOff val="60000"/>
                  </a:schemeClr>
                </a:solidFill>
              </a:rPr>
              <a:t>W</a:t>
            </a:r>
            <a:endParaRPr lang="en-US" sz="3600" b="1">
              <a:solidFill>
                <a:schemeClr val="accent3">
                  <a:lumMod val="40000"/>
                  <a:lumOff val="60000"/>
                </a:schemeClr>
              </a:solidFill>
            </a:endParaRPr>
          </a:p>
        </p:txBody>
      </p:sp>
      <p:sp>
        <p:nvSpPr>
          <p:cNvPr id="58" name="TextBox 57"/>
          <p:cNvSpPr txBox="1"/>
          <p:nvPr userDrawn="1"/>
        </p:nvSpPr>
        <p:spPr>
          <a:xfrm>
            <a:off x="5522791" y="3892737"/>
            <a:ext cx="497251" cy="646331"/>
          </a:xfrm>
          <a:prstGeom prst="rect">
            <a:avLst/>
          </a:prstGeom>
          <a:noFill/>
        </p:spPr>
        <p:txBody>
          <a:bodyPr wrap="none" rtlCol="0" anchor="ctr">
            <a:spAutoFit/>
          </a:bodyPr>
          <a:lstStyle/>
          <a:p>
            <a:pPr algn="ctr"/>
            <a:r>
              <a:rPr lang="en-US" sz="3600" b="1" smtClean="0">
                <a:solidFill>
                  <a:schemeClr val="accent4">
                    <a:lumMod val="40000"/>
                    <a:lumOff val="60000"/>
                  </a:schemeClr>
                </a:solidFill>
              </a:rPr>
              <a:t>O</a:t>
            </a:r>
            <a:endParaRPr lang="en-US" sz="3600" b="1">
              <a:solidFill>
                <a:schemeClr val="accent4">
                  <a:lumMod val="40000"/>
                  <a:lumOff val="60000"/>
                </a:schemeClr>
              </a:solidFill>
            </a:endParaRPr>
          </a:p>
        </p:txBody>
      </p:sp>
      <p:sp>
        <p:nvSpPr>
          <p:cNvPr id="59" name="TextBox 58"/>
          <p:cNvSpPr txBox="1"/>
          <p:nvPr userDrawn="1"/>
        </p:nvSpPr>
        <p:spPr>
          <a:xfrm>
            <a:off x="6211921" y="3892737"/>
            <a:ext cx="413895" cy="646331"/>
          </a:xfrm>
          <a:prstGeom prst="rect">
            <a:avLst/>
          </a:prstGeom>
          <a:noFill/>
        </p:spPr>
        <p:txBody>
          <a:bodyPr wrap="none" rtlCol="0" anchor="ctr">
            <a:spAutoFit/>
          </a:bodyPr>
          <a:lstStyle/>
          <a:p>
            <a:pPr algn="ctr"/>
            <a:r>
              <a:rPr lang="en-US" sz="3600" b="1" smtClean="0">
                <a:solidFill>
                  <a:schemeClr val="accent6">
                    <a:lumMod val="20000"/>
                    <a:lumOff val="80000"/>
                  </a:schemeClr>
                </a:solidFill>
              </a:rPr>
              <a:t>T</a:t>
            </a:r>
            <a:endParaRPr lang="en-US" sz="3600" b="1">
              <a:solidFill>
                <a:schemeClr val="accent6">
                  <a:lumMod val="20000"/>
                  <a:lumOff val="80000"/>
                </a:schemeClr>
              </a:solidFill>
            </a:endParaRPr>
          </a:p>
        </p:txBody>
      </p:sp>
      <p:grpSp>
        <p:nvGrpSpPr>
          <p:cNvPr id="28" name="Group 27"/>
          <p:cNvGrpSpPr/>
          <p:nvPr userDrawn="1"/>
        </p:nvGrpSpPr>
        <p:grpSpPr>
          <a:xfrm>
            <a:off x="1" y="6766560"/>
            <a:ext cx="12192000" cy="91440"/>
            <a:chOff x="0" y="4480421"/>
            <a:chExt cx="12192000" cy="91440"/>
          </a:xfrm>
        </p:grpSpPr>
        <p:sp>
          <p:nvSpPr>
            <p:cNvPr id="29" name="Rectangle 28"/>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9184614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wot strength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Teardrop 8"/>
          <p:cNvSpPr/>
          <p:nvPr userDrawn="1"/>
        </p:nvSpPr>
        <p:spPr>
          <a:xfrm rot="5400000">
            <a:off x="8270776" y="2746873"/>
            <a:ext cx="2266926" cy="22669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 Placeholder 13"/>
          <p:cNvSpPr>
            <a:spLocks noGrp="1"/>
          </p:cNvSpPr>
          <p:nvPr userDrawn="1">
            <p:ph type="body" sz="quarter" idx="13" hasCustomPrompt="1"/>
          </p:nvPr>
        </p:nvSpPr>
        <p:spPr>
          <a:xfrm>
            <a:off x="8429225" y="2922203"/>
            <a:ext cx="1920240" cy="1920240"/>
          </a:xfrm>
          <a:prstGeom prst="ellipse">
            <a:avLst/>
          </a:prstGeom>
          <a:solidFill>
            <a:schemeClr val="bg1">
              <a:lumMod val="95000"/>
            </a:schemeClr>
          </a:solidFill>
          <a:ln w="28575">
            <a:solidFill>
              <a:schemeClr val="accent1">
                <a:lumMod val="75000"/>
              </a:schemeClr>
            </a:solidFill>
          </a:ln>
        </p:spPr>
        <p:txBody>
          <a:bodyPr lIns="0" rIns="0">
            <a:normAutofit/>
          </a:bodyPr>
          <a:lstStyle>
            <a:lvl1pPr marL="0" indent="0" algn="ctr">
              <a:buFont typeface="Arial" panose="020B0604020202020204" pitchFamily="34" charset="0"/>
              <a:buNone/>
              <a:defRPr sz="1600" baseline="0"/>
            </a:lvl1pPr>
          </a:lstStyle>
          <a:p>
            <a:pPr lvl="0"/>
            <a:r>
              <a:rPr lang="en-US" smtClean="0"/>
              <a:t>List main strengths here</a:t>
            </a:r>
          </a:p>
        </p:txBody>
      </p:sp>
      <p:sp>
        <p:nvSpPr>
          <p:cNvPr id="15" name="TextBox 14"/>
          <p:cNvSpPr txBox="1"/>
          <p:nvPr userDrawn="1"/>
        </p:nvSpPr>
        <p:spPr>
          <a:xfrm>
            <a:off x="10177919" y="4431558"/>
            <a:ext cx="402674" cy="646331"/>
          </a:xfrm>
          <a:prstGeom prst="rect">
            <a:avLst/>
          </a:prstGeom>
          <a:noFill/>
        </p:spPr>
        <p:txBody>
          <a:bodyPr wrap="none" rtlCol="0" anchor="ctr">
            <a:spAutoFit/>
          </a:bodyPr>
          <a:lstStyle/>
          <a:p>
            <a:pPr algn="ctr"/>
            <a:r>
              <a:rPr lang="en-US" sz="3600" b="1" smtClean="0">
                <a:solidFill>
                  <a:schemeClr val="accent1">
                    <a:lumMod val="20000"/>
                    <a:lumOff val="80000"/>
                  </a:schemeClr>
                </a:solidFill>
              </a:rPr>
              <a:t>S</a:t>
            </a:r>
            <a:endParaRPr lang="en-US" sz="3600" b="1">
              <a:solidFill>
                <a:schemeClr val="accent1">
                  <a:lumMod val="20000"/>
                  <a:lumOff val="80000"/>
                </a:schemeClr>
              </a:solidFill>
            </a:endParaRPr>
          </a:p>
        </p:txBody>
      </p:sp>
      <p:sp>
        <p:nvSpPr>
          <p:cNvPr id="39" name="Teardrop 38"/>
          <p:cNvSpPr/>
          <p:nvPr userDrawn="1"/>
        </p:nvSpPr>
        <p:spPr>
          <a:xfrm>
            <a:off x="9403918" y="5076110"/>
            <a:ext cx="1133783" cy="113378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 name="Teardrop 40"/>
          <p:cNvSpPr/>
          <p:nvPr userDrawn="1"/>
        </p:nvSpPr>
        <p:spPr>
          <a:xfrm rot="16200000">
            <a:off x="10616947" y="5078227"/>
            <a:ext cx="1133784" cy="1133783"/>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2" name="Teardrop 41"/>
          <p:cNvSpPr/>
          <p:nvPr userDrawn="1"/>
        </p:nvSpPr>
        <p:spPr>
          <a:xfrm rot="10800000">
            <a:off x="10623244" y="3880335"/>
            <a:ext cx="1133783" cy="1133784"/>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7" name="TextBox 56"/>
          <p:cNvSpPr txBox="1"/>
          <p:nvPr userDrawn="1"/>
        </p:nvSpPr>
        <p:spPr>
          <a:xfrm>
            <a:off x="10559774" y="4699546"/>
            <a:ext cx="394659" cy="369332"/>
          </a:xfrm>
          <a:prstGeom prst="rect">
            <a:avLst/>
          </a:prstGeom>
          <a:noFill/>
        </p:spPr>
        <p:txBody>
          <a:bodyPr wrap="none" rtlCol="0" anchor="ctr">
            <a:spAutoFit/>
          </a:bodyPr>
          <a:lstStyle/>
          <a:p>
            <a:pPr algn="ctr"/>
            <a:r>
              <a:rPr lang="en-US" sz="1800" b="1" smtClean="0">
                <a:solidFill>
                  <a:schemeClr val="accent3">
                    <a:lumMod val="40000"/>
                    <a:lumOff val="60000"/>
                  </a:schemeClr>
                </a:solidFill>
              </a:rPr>
              <a:t>W</a:t>
            </a:r>
            <a:endParaRPr lang="en-US" sz="1800" b="1">
              <a:solidFill>
                <a:schemeClr val="accent3">
                  <a:lumMod val="40000"/>
                  <a:lumOff val="60000"/>
                </a:schemeClr>
              </a:solidFill>
            </a:endParaRPr>
          </a:p>
        </p:txBody>
      </p:sp>
      <p:sp>
        <p:nvSpPr>
          <p:cNvPr id="58" name="TextBox 57"/>
          <p:cNvSpPr txBox="1"/>
          <p:nvPr userDrawn="1"/>
        </p:nvSpPr>
        <p:spPr>
          <a:xfrm>
            <a:off x="10248055" y="5029005"/>
            <a:ext cx="340157" cy="369332"/>
          </a:xfrm>
          <a:prstGeom prst="rect">
            <a:avLst/>
          </a:prstGeom>
          <a:noFill/>
        </p:spPr>
        <p:txBody>
          <a:bodyPr wrap="none" rtlCol="0" anchor="ctr">
            <a:spAutoFit/>
          </a:bodyPr>
          <a:lstStyle/>
          <a:p>
            <a:pPr algn="ctr"/>
            <a:r>
              <a:rPr lang="en-US" sz="1800" b="1" smtClean="0">
                <a:solidFill>
                  <a:schemeClr val="accent4">
                    <a:lumMod val="40000"/>
                    <a:lumOff val="60000"/>
                  </a:schemeClr>
                </a:solidFill>
              </a:rPr>
              <a:t>O</a:t>
            </a:r>
            <a:endParaRPr lang="en-US" sz="1800" b="1">
              <a:solidFill>
                <a:schemeClr val="accent4">
                  <a:lumMod val="40000"/>
                  <a:lumOff val="60000"/>
                </a:schemeClr>
              </a:solidFill>
            </a:endParaRPr>
          </a:p>
        </p:txBody>
      </p:sp>
      <p:sp>
        <p:nvSpPr>
          <p:cNvPr id="59" name="TextBox 58"/>
          <p:cNvSpPr txBox="1"/>
          <p:nvPr userDrawn="1"/>
        </p:nvSpPr>
        <p:spPr>
          <a:xfrm>
            <a:off x="10592711" y="5029005"/>
            <a:ext cx="298480" cy="369332"/>
          </a:xfrm>
          <a:prstGeom prst="rect">
            <a:avLst/>
          </a:prstGeom>
          <a:noFill/>
        </p:spPr>
        <p:txBody>
          <a:bodyPr wrap="none" rtlCol="0" anchor="ctr">
            <a:spAutoFit/>
          </a:bodyPr>
          <a:lstStyle/>
          <a:p>
            <a:pPr algn="ctr"/>
            <a:r>
              <a:rPr lang="en-US" sz="1800" b="1" smtClean="0">
                <a:solidFill>
                  <a:schemeClr val="accent6">
                    <a:lumMod val="20000"/>
                    <a:lumOff val="80000"/>
                  </a:schemeClr>
                </a:solidFill>
              </a:rPr>
              <a:t>T</a:t>
            </a:r>
            <a:endParaRPr lang="en-US" sz="1800" b="1">
              <a:solidFill>
                <a:schemeClr val="accent6">
                  <a:lumMod val="20000"/>
                  <a:lumOff val="80000"/>
                </a:schemeClr>
              </a:solidFill>
            </a:endParaRPr>
          </a:p>
        </p:txBody>
      </p:sp>
      <p:sp>
        <p:nvSpPr>
          <p:cNvPr id="6" name="Text Placeholder 5"/>
          <p:cNvSpPr>
            <a:spLocks noGrp="1"/>
          </p:cNvSpPr>
          <p:nvPr userDrawn="1">
            <p:ph type="body" sz="quarter" idx="14"/>
          </p:nvPr>
        </p:nvSpPr>
        <p:spPr>
          <a:xfrm>
            <a:off x="482599" y="2438400"/>
            <a:ext cx="7670800"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userDrawn="1">
            <p:ph type="body" sz="quarter" idx="18" hasCustomPrompt="1"/>
          </p:nvPr>
        </p:nvSpPr>
        <p:spPr>
          <a:xfrm>
            <a:off x="482599" y="1709859"/>
            <a:ext cx="7670800" cy="498733"/>
          </a:xfrm>
          <a:solidFill>
            <a:schemeClr val="accent1"/>
          </a:solidFill>
          <a:ln>
            <a:solidFill>
              <a:schemeClr val="accent1"/>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STRENGTHS</a:t>
            </a:r>
            <a:endParaRPr lang="en-US"/>
          </a:p>
        </p:txBody>
      </p:sp>
      <p:grpSp>
        <p:nvGrpSpPr>
          <p:cNvPr id="24" name="Group 23"/>
          <p:cNvGrpSpPr/>
          <p:nvPr userDrawn="1"/>
        </p:nvGrpSpPr>
        <p:grpSpPr>
          <a:xfrm>
            <a:off x="1"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1188963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wot weakness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6" name="Text Placeholder 5"/>
          <p:cNvSpPr>
            <a:spLocks noGrp="1"/>
          </p:cNvSpPr>
          <p:nvPr>
            <p:ph type="body" sz="quarter" idx="14"/>
          </p:nvPr>
        </p:nvSpPr>
        <p:spPr>
          <a:xfrm>
            <a:off x="4038601" y="2438400"/>
            <a:ext cx="7670800"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p:ph type="body" sz="quarter" idx="18" hasCustomPrompt="1"/>
          </p:nvPr>
        </p:nvSpPr>
        <p:spPr>
          <a:xfrm>
            <a:off x="4038601" y="1673283"/>
            <a:ext cx="7670800" cy="498733"/>
          </a:xfrm>
          <a:solidFill>
            <a:schemeClr val="accent3"/>
          </a:solidFill>
          <a:ln>
            <a:solidFill>
              <a:schemeClr val="accent3"/>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Weaknesses</a:t>
            </a:r>
            <a:endParaRPr lang="en-US"/>
          </a:p>
        </p:txBody>
      </p:sp>
      <p:sp>
        <p:nvSpPr>
          <p:cNvPr id="34" name="Teardrop 33"/>
          <p:cNvSpPr/>
          <p:nvPr userDrawn="1"/>
        </p:nvSpPr>
        <p:spPr>
          <a:xfrm rot="5400000">
            <a:off x="278098" y="3889880"/>
            <a:ext cx="1132779" cy="1132289"/>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ardrop 34"/>
          <p:cNvSpPr/>
          <p:nvPr userDrawn="1"/>
        </p:nvSpPr>
        <p:spPr>
          <a:xfrm>
            <a:off x="272055" y="5086465"/>
            <a:ext cx="1132289" cy="113277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ardrop 35"/>
          <p:cNvSpPr/>
          <p:nvPr userDrawn="1"/>
        </p:nvSpPr>
        <p:spPr>
          <a:xfrm rot="16200000">
            <a:off x="1483244" y="5088822"/>
            <a:ext cx="1132779" cy="1132289"/>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1099084" y="5029005"/>
            <a:ext cx="340157" cy="369332"/>
          </a:xfrm>
          <a:prstGeom prst="rect">
            <a:avLst/>
          </a:prstGeom>
          <a:noFill/>
        </p:spPr>
        <p:txBody>
          <a:bodyPr wrap="none" rtlCol="0" anchor="ctr">
            <a:spAutoFit/>
          </a:bodyPr>
          <a:lstStyle/>
          <a:p>
            <a:pPr algn="ctr"/>
            <a:r>
              <a:rPr lang="en-US" sz="1800" b="1" smtClean="0">
                <a:solidFill>
                  <a:schemeClr val="accent4">
                    <a:lumMod val="40000"/>
                    <a:lumOff val="60000"/>
                  </a:schemeClr>
                </a:solidFill>
              </a:rPr>
              <a:t>O</a:t>
            </a:r>
            <a:endParaRPr lang="en-US" sz="1800" b="1">
              <a:solidFill>
                <a:schemeClr val="accent4">
                  <a:lumMod val="40000"/>
                  <a:lumOff val="60000"/>
                </a:schemeClr>
              </a:solidFill>
            </a:endParaRPr>
          </a:p>
        </p:txBody>
      </p:sp>
      <p:sp>
        <p:nvSpPr>
          <p:cNvPr id="38" name="TextBox 37"/>
          <p:cNvSpPr txBox="1"/>
          <p:nvPr userDrawn="1"/>
        </p:nvSpPr>
        <p:spPr>
          <a:xfrm>
            <a:off x="1451557" y="5029005"/>
            <a:ext cx="298480" cy="369332"/>
          </a:xfrm>
          <a:prstGeom prst="rect">
            <a:avLst/>
          </a:prstGeom>
          <a:noFill/>
        </p:spPr>
        <p:txBody>
          <a:bodyPr wrap="none" rtlCol="0" anchor="ctr">
            <a:spAutoFit/>
          </a:bodyPr>
          <a:lstStyle/>
          <a:p>
            <a:pPr algn="ctr"/>
            <a:r>
              <a:rPr lang="en-US" sz="1800" b="1" smtClean="0">
                <a:solidFill>
                  <a:schemeClr val="accent6">
                    <a:lumMod val="20000"/>
                    <a:lumOff val="80000"/>
                  </a:schemeClr>
                </a:solidFill>
              </a:rPr>
              <a:t>T</a:t>
            </a:r>
            <a:endParaRPr lang="en-US" sz="1800" b="1">
              <a:solidFill>
                <a:schemeClr val="accent6">
                  <a:lumMod val="20000"/>
                  <a:lumOff val="80000"/>
                </a:schemeClr>
              </a:solidFill>
            </a:endParaRPr>
          </a:p>
        </p:txBody>
      </p:sp>
      <p:sp>
        <p:nvSpPr>
          <p:cNvPr id="40" name="TextBox 39"/>
          <p:cNvSpPr txBox="1"/>
          <p:nvPr userDrawn="1"/>
        </p:nvSpPr>
        <p:spPr>
          <a:xfrm>
            <a:off x="1122329" y="4707987"/>
            <a:ext cx="293670" cy="369332"/>
          </a:xfrm>
          <a:prstGeom prst="rect">
            <a:avLst/>
          </a:prstGeom>
          <a:noFill/>
        </p:spPr>
        <p:txBody>
          <a:bodyPr wrap="none" rtlCol="0" anchor="ctr">
            <a:spAutoFit/>
          </a:bodyPr>
          <a:lstStyle/>
          <a:p>
            <a:pPr algn="ctr"/>
            <a:r>
              <a:rPr lang="en-US" sz="1800" b="1" smtClean="0">
                <a:solidFill>
                  <a:schemeClr val="accent1">
                    <a:lumMod val="20000"/>
                    <a:lumOff val="80000"/>
                  </a:schemeClr>
                </a:solidFill>
              </a:rPr>
              <a:t>S</a:t>
            </a:r>
            <a:endParaRPr lang="en-US" sz="1800" b="1">
              <a:solidFill>
                <a:schemeClr val="accent1">
                  <a:lumMod val="20000"/>
                  <a:lumOff val="80000"/>
                </a:schemeClr>
              </a:solidFill>
            </a:endParaRPr>
          </a:p>
        </p:txBody>
      </p:sp>
      <p:sp>
        <p:nvSpPr>
          <p:cNvPr id="43" name="Teardrop 42"/>
          <p:cNvSpPr/>
          <p:nvPr userDrawn="1"/>
        </p:nvSpPr>
        <p:spPr>
          <a:xfrm rot="10800000">
            <a:off x="1482315" y="2755337"/>
            <a:ext cx="2266926" cy="226692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13"/>
          <p:cNvSpPr>
            <a:spLocks noGrp="1"/>
          </p:cNvSpPr>
          <p:nvPr>
            <p:ph type="body" sz="quarter" idx="20"/>
          </p:nvPr>
        </p:nvSpPr>
        <p:spPr>
          <a:xfrm>
            <a:off x="1645062" y="2926439"/>
            <a:ext cx="1920240" cy="1920240"/>
          </a:xfrm>
          <a:prstGeom prst="ellipse">
            <a:avLst/>
          </a:prstGeom>
          <a:solidFill>
            <a:schemeClr val="bg1">
              <a:lumMod val="95000"/>
            </a:schemeClr>
          </a:solidFill>
          <a:ln w="28575">
            <a:solidFill>
              <a:schemeClr val="accent3">
                <a:lumMod val="75000"/>
              </a:schemeClr>
            </a:solidFill>
          </a:ln>
        </p:spPr>
        <p:txBody>
          <a:bodyPr>
            <a:normAutofit/>
          </a:bodyPr>
          <a:lstStyle>
            <a:lvl1pPr marL="0" indent="0" algn="ctr">
              <a:buNone/>
              <a:defRPr sz="1600"/>
            </a:lvl1pPr>
          </a:lstStyle>
          <a:p>
            <a:pPr lvl="0"/>
            <a:endParaRPr lang="en-US"/>
          </a:p>
        </p:txBody>
      </p:sp>
      <p:sp>
        <p:nvSpPr>
          <p:cNvPr id="45" name="TextBox 44"/>
          <p:cNvSpPr txBox="1"/>
          <p:nvPr userDrawn="1"/>
        </p:nvSpPr>
        <p:spPr>
          <a:xfrm>
            <a:off x="1434976" y="4496338"/>
            <a:ext cx="603049" cy="646331"/>
          </a:xfrm>
          <a:prstGeom prst="rect">
            <a:avLst/>
          </a:prstGeom>
          <a:noFill/>
        </p:spPr>
        <p:txBody>
          <a:bodyPr wrap="none" rtlCol="0" anchor="ctr">
            <a:spAutoFit/>
          </a:bodyPr>
          <a:lstStyle>
            <a:defPPr>
              <a:defRPr lang="en-US"/>
            </a:defPPr>
            <a:lvl1pPr algn="ctr">
              <a:defRPr b="1">
                <a:solidFill>
                  <a:schemeClr val="accent3">
                    <a:lumMod val="40000"/>
                    <a:lumOff val="60000"/>
                  </a:schemeClr>
                </a:solidFill>
              </a:defRPr>
            </a:lvl1pPr>
          </a:lstStyle>
          <a:p>
            <a:pPr lvl="0"/>
            <a:r>
              <a:rPr lang="en-US" sz="3600" smtClean="0"/>
              <a:t>W</a:t>
            </a:r>
            <a:endParaRPr lang="en-US" sz="3600"/>
          </a:p>
        </p:txBody>
      </p:sp>
      <p:grpSp>
        <p:nvGrpSpPr>
          <p:cNvPr id="24" name="Group 23"/>
          <p:cNvGrpSpPr/>
          <p:nvPr userDrawn="1"/>
        </p:nvGrpSpPr>
        <p:grpSpPr>
          <a:xfrm>
            <a:off x="1"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98343413"/>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wot opportuniti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6" name="Text Placeholder 5"/>
          <p:cNvSpPr>
            <a:spLocks noGrp="1"/>
          </p:cNvSpPr>
          <p:nvPr>
            <p:ph type="body" sz="quarter" idx="14"/>
          </p:nvPr>
        </p:nvSpPr>
        <p:spPr>
          <a:xfrm>
            <a:off x="482599" y="2438400"/>
            <a:ext cx="7670800"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p:ph type="body" sz="quarter" idx="18" hasCustomPrompt="1"/>
          </p:nvPr>
        </p:nvSpPr>
        <p:spPr>
          <a:xfrm>
            <a:off x="482599" y="1709859"/>
            <a:ext cx="7670800" cy="498733"/>
          </a:xfrm>
          <a:solidFill>
            <a:schemeClr val="accent4"/>
          </a:solidFill>
          <a:ln>
            <a:solidFill>
              <a:schemeClr val="accent4"/>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Opportunities</a:t>
            </a:r>
            <a:endParaRPr lang="en-US"/>
          </a:p>
        </p:txBody>
      </p:sp>
      <p:sp>
        <p:nvSpPr>
          <p:cNvPr id="26" name="Teardrop 25"/>
          <p:cNvSpPr/>
          <p:nvPr userDrawn="1"/>
        </p:nvSpPr>
        <p:spPr>
          <a:xfrm rot="5400000">
            <a:off x="9419252" y="2755945"/>
            <a:ext cx="1132779" cy="1132289"/>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ardrop 26"/>
          <p:cNvSpPr/>
          <p:nvPr userDrawn="1"/>
        </p:nvSpPr>
        <p:spPr>
          <a:xfrm rot="16200000">
            <a:off x="10624399" y="3954887"/>
            <a:ext cx="1132779" cy="1132289"/>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ardrop 27"/>
          <p:cNvSpPr/>
          <p:nvPr userDrawn="1"/>
        </p:nvSpPr>
        <p:spPr>
          <a:xfrm rot="10800000">
            <a:off x="10630927" y="2757815"/>
            <a:ext cx="1132289" cy="113277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userDrawn="1"/>
        </p:nvSpPr>
        <p:spPr>
          <a:xfrm>
            <a:off x="10559774" y="3574052"/>
            <a:ext cx="394659" cy="369332"/>
          </a:xfrm>
          <a:prstGeom prst="rect">
            <a:avLst/>
          </a:prstGeom>
          <a:noFill/>
        </p:spPr>
        <p:txBody>
          <a:bodyPr wrap="none" rtlCol="0" anchor="ctr">
            <a:spAutoFit/>
          </a:bodyPr>
          <a:lstStyle/>
          <a:p>
            <a:pPr algn="ctr"/>
            <a:r>
              <a:rPr lang="en-US" sz="1800" b="1" smtClean="0">
                <a:solidFill>
                  <a:schemeClr val="accent3">
                    <a:lumMod val="40000"/>
                    <a:lumOff val="60000"/>
                  </a:schemeClr>
                </a:solidFill>
              </a:rPr>
              <a:t>W</a:t>
            </a:r>
            <a:endParaRPr lang="en-US" sz="1800" b="1">
              <a:solidFill>
                <a:schemeClr val="accent3">
                  <a:lumMod val="40000"/>
                  <a:lumOff val="60000"/>
                </a:schemeClr>
              </a:solidFill>
            </a:endParaRPr>
          </a:p>
        </p:txBody>
      </p:sp>
      <p:sp>
        <p:nvSpPr>
          <p:cNvPr id="30" name="TextBox 29"/>
          <p:cNvSpPr txBox="1"/>
          <p:nvPr userDrawn="1"/>
        </p:nvSpPr>
        <p:spPr>
          <a:xfrm>
            <a:off x="10592711" y="3895070"/>
            <a:ext cx="298480" cy="369332"/>
          </a:xfrm>
          <a:prstGeom prst="rect">
            <a:avLst/>
          </a:prstGeom>
          <a:noFill/>
        </p:spPr>
        <p:txBody>
          <a:bodyPr wrap="none" rtlCol="0" anchor="ctr">
            <a:spAutoFit/>
          </a:bodyPr>
          <a:lstStyle/>
          <a:p>
            <a:pPr algn="ctr"/>
            <a:r>
              <a:rPr lang="en-US" sz="1800" b="1" smtClean="0">
                <a:solidFill>
                  <a:schemeClr val="accent6">
                    <a:lumMod val="20000"/>
                    <a:lumOff val="80000"/>
                  </a:schemeClr>
                </a:solidFill>
              </a:rPr>
              <a:t>T</a:t>
            </a:r>
            <a:endParaRPr lang="en-US" sz="1800" b="1">
              <a:solidFill>
                <a:schemeClr val="accent6">
                  <a:lumMod val="20000"/>
                  <a:lumOff val="80000"/>
                </a:schemeClr>
              </a:solidFill>
            </a:endParaRPr>
          </a:p>
        </p:txBody>
      </p:sp>
      <p:sp>
        <p:nvSpPr>
          <p:cNvPr id="31" name="TextBox 30"/>
          <p:cNvSpPr txBox="1"/>
          <p:nvPr userDrawn="1"/>
        </p:nvSpPr>
        <p:spPr>
          <a:xfrm>
            <a:off x="10232422" y="3574052"/>
            <a:ext cx="293670" cy="369332"/>
          </a:xfrm>
          <a:prstGeom prst="rect">
            <a:avLst/>
          </a:prstGeom>
          <a:noFill/>
        </p:spPr>
        <p:txBody>
          <a:bodyPr wrap="none" rtlCol="0" anchor="ctr">
            <a:spAutoFit/>
          </a:bodyPr>
          <a:lstStyle/>
          <a:p>
            <a:pPr algn="ctr"/>
            <a:r>
              <a:rPr lang="en-US" sz="1800" b="1" smtClean="0">
                <a:solidFill>
                  <a:schemeClr val="accent1">
                    <a:lumMod val="20000"/>
                    <a:lumOff val="80000"/>
                  </a:schemeClr>
                </a:solidFill>
              </a:rPr>
              <a:t>S</a:t>
            </a:r>
            <a:endParaRPr lang="en-US" sz="1800" b="1">
              <a:solidFill>
                <a:schemeClr val="accent1">
                  <a:lumMod val="20000"/>
                  <a:lumOff val="80000"/>
                </a:schemeClr>
              </a:solidFill>
            </a:endParaRPr>
          </a:p>
        </p:txBody>
      </p:sp>
      <p:sp>
        <p:nvSpPr>
          <p:cNvPr id="32" name="Teardrop 31"/>
          <p:cNvSpPr/>
          <p:nvPr userDrawn="1"/>
        </p:nvSpPr>
        <p:spPr>
          <a:xfrm>
            <a:off x="8284861" y="3952528"/>
            <a:ext cx="2266926" cy="226692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3"/>
          <p:cNvSpPr>
            <a:spLocks noGrp="1"/>
          </p:cNvSpPr>
          <p:nvPr>
            <p:ph type="body" sz="quarter" idx="15"/>
          </p:nvPr>
        </p:nvSpPr>
        <p:spPr>
          <a:xfrm>
            <a:off x="8449929" y="4127859"/>
            <a:ext cx="1920240" cy="1920240"/>
          </a:xfrm>
          <a:prstGeom prst="ellipse">
            <a:avLst/>
          </a:prstGeom>
          <a:solidFill>
            <a:schemeClr val="bg1">
              <a:lumMod val="95000"/>
            </a:schemeClr>
          </a:solidFill>
          <a:ln w="28575">
            <a:solidFill>
              <a:schemeClr val="accent4">
                <a:lumMod val="75000"/>
              </a:schemeClr>
            </a:solidFill>
          </a:ln>
        </p:spPr>
        <p:txBody>
          <a:bodyPr>
            <a:normAutofit/>
          </a:bodyPr>
          <a:lstStyle>
            <a:lvl1pPr marL="0" indent="0" algn="ctr">
              <a:buNone/>
              <a:defRPr sz="1600"/>
            </a:lvl1pPr>
          </a:lstStyle>
          <a:p>
            <a:pPr lvl="0"/>
            <a:endParaRPr lang="en-US"/>
          </a:p>
        </p:txBody>
      </p:sp>
      <p:sp>
        <p:nvSpPr>
          <p:cNvPr id="35" name="TextBox 34"/>
          <p:cNvSpPr txBox="1"/>
          <p:nvPr userDrawn="1"/>
        </p:nvSpPr>
        <p:spPr>
          <a:xfrm>
            <a:off x="10038915" y="3838869"/>
            <a:ext cx="497251" cy="646331"/>
          </a:xfrm>
          <a:prstGeom prst="rect">
            <a:avLst/>
          </a:prstGeom>
          <a:noFill/>
        </p:spPr>
        <p:txBody>
          <a:bodyPr wrap="none" rtlCol="0" anchor="ctr">
            <a:spAutoFit/>
          </a:bodyPr>
          <a:lstStyle>
            <a:defPPr>
              <a:defRPr lang="en-US"/>
            </a:defPPr>
            <a:lvl1pPr algn="ctr">
              <a:defRPr b="1">
                <a:solidFill>
                  <a:schemeClr val="accent4">
                    <a:lumMod val="40000"/>
                    <a:lumOff val="60000"/>
                  </a:schemeClr>
                </a:solidFill>
              </a:defRPr>
            </a:lvl1pPr>
          </a:lstStyle>
          <a:p>
            <a:pPr lvl="0"/>
            <a:r>
              <a:rPr lang="en-US" sz="3600" smtClean="0"/>
              <a:t>O</a:t>
            </a:r>
            <a:endParaRPr lang="en-US" sz="3600"/>
          </a:p>
        </p:txBody>
      </p:sp>
      <p:grpSp>
        <p:nvGrpSpPr>
          <p:cNvPr id="24" name="Group 23"/>
          <p:cNvGrpSpPr/>
          <p:nvPr userDrawn="1"/>
        </p:nvGrpSpPr>
        <p:grpSpPr>
          <a:xfrm>
            <a:off x="1" y="6766560"/>
            <a:ext cx="12192000" cy="91440"/>
            <a:chOff x="0" y="4480421"/>
            <a:chExt cx="12192000" cy="91440"/>
          </a:xfrm>
        </p:grpSpPr>
        <p:sp>
          <p:nvSpPr>
            <p:cNvPr id="36" name="Rectangle 3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7028194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wot threat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6" name="Text Placeholder 5"/>
          <p:cNvSpPr>
            <a:spLocks noGrp="1"/>
          </p:cNvSpPr>
          <p:nvPr>
            <p:ph type="body" sz="quarter" idx="14"/>
          </p:nvPr>
        </p:nvSpPr>
        <p:spPr>
          <a:xfrm>
            <a:off x="4038601" y="2438400"/>
            <a:ext cx="7670800"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p:ph type="body" sz="quarter" idx="18" hasCustomPrompt="1"/>
          </p:nvPr>
        </p:nvSpPr>
        <p:spPr>
          <a:xfrm>
            <a:off x="4038601" y="1709859"/>
            <a:ext cx="7670800" cy="498733"/>
          </a:xfrm>
          <a:solidFill>
            <a:schemeClr val="accent6"/>
          </a:solidFill>
          <a:ln>
            <a:solidFill>
              <a:schemeClr val="accent6"/>
            </a:solid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Threats</a:t>
            </a:r>
            <a:endParaRPr lang="en-US"/>
          </a:p>
        </p:txBody>
      </p:sp>
      <p:sp>
        <p:nvSpPr>
          <p:cNvPr id="39" name="Teardrop 38"/>
          <p:cNvSpPr/>
          <p:nvPr userDrawn="1"/>
        </p:nvSpPr>
        <p:spPr>
          <a:xfrm rot="5400000">
            <a:off x="271813" y="2755088"/>
            <a:ext cx="1132779" cy="1132289"/>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ardrop 40"/>
          <p:cNvSpPr/>
          <p:nvPr userDrawn="1"/>
        </p:nvSpPr>
        <p:spPr>
          <a:xfrm>
            <a:off x="272056" y="3951673"/>
            <a:ext cx="1132289" cy="113277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ardrop 41"/>
          <p:cNvSpPr/>
          <p:nvPr userDrawn="1"/>
        </p:nvSpPr>
        <p:spPr>
          <a:xfrm rot="10800000">
            <a:off x="1489774" y="2756958"/>
            <a:ext cx="1132289" cy="113277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userDrawn="1"/>
        </p:nvSpPr>
        <p:spPr>
          <a:xfrm>
            <a:off x="1418621" y="3573195"/>
            <a:ext cx="394659" cy="369332"/>
          </a:xfrm>
          <a:prstGeom prst="rect">
            <a:avLst/>
          </a:prstGeom>
          <a:noFill/>
        </p:spPr>
        <p:txBody>
          <a:bodyPr wrap="none" rtlCol="0" anchor="ctr">
            <a:spAutoFit/>
          </a:bodyPr>
          <a:lstStyle/>
          <a:p>
            <a:pPr algn="ctr"/>
            <a:r>
              <a:rPr lang="en-US" sz="1800" b="1" smtClean="0">
                <a:solidFill>
                  <a:schemeClr val="accent3">
                    <a:lumMod val="40000"/>
                    <a:lumOff val="60000"/>
                  </a:schemeClr>
                </a:solidFill>
              </a:rPr>
              <a:t>W</a:t>
            </a:r>
            <a:endParaRPr lang="en-US" sz="1800" b="1">
              <a:solidFill>
                <a:schemeClr val="accent3">
                  <a:lumMod val="40000"/>
                  <a:lumOff val="60000"/>
                </a:schemeClr>
              </a:solidFill>
            </a:endParaRPr>
          </a:p>
        </p:txBody>
      </p:sp>
      <p:sp>
        <p:nvSpPr>
          <p:cNvPr id="46" name="TextBox 45"/>
          <p:cNvSpPr txBox="1"/>
          <p:nvPr userDrawn="1"/>
        </p:nvSpPr>
        <p:spPr>
          <a:xfrm>
            <a:off x="1099084" y="3894213"/>
            <a:ext cx="340157" cy="369332"/>
          </a:xfrm>
          <a:prstGeom prst="rect">
            <a:avLst/>
          </a:prstGeom>
          <a:noFill/>
        </p:spPr>
        <p:txBody>
          <a:bodyPr wrap="none" rtlCol="0" anchor="ctr">
            <a:spAutoFit/>
          </a:bodyPr>
          <a:lstStyle/>
          <a:p>
            <a:pPr algn="ctr"/>
            <a:r>
              <a:rPr lang="en-US" sz="1800" b="1" smtClean="0">
                <a:solidFill>
                  <a:schemeClr val="accent4">
                    <a:lumMod val="40000"/>
                    <a:lumOff val="60000"/>
                  </a:schemeClr>
                </a:solidFill>
              </a:rPr>
              <a:t>O</a:t>
            </a:r>
            <a:endParaRPr lang="en-US" sz="1800" b="1">
              <a:solidFill>
                <a:schemeClr val="accent4">
                  <a:lumMod val="40000"/>
                  <a:lumOff val="60000"/>
                </a:schemeClr>
              </a:solidFill>
            </a:endParaRPr>
          </a:p>
        </p:txBody>
      </p:sp>
      <p:sp>
        <p:nvSpPr>
          <p:cNvPr id="47" name="TextBox 46"/>
          <p:cNvSpPr txBox="1"/>
          <p:nvPr userDrawn="1"/>
        </p:nvSpPr>
        <p:spPr>
          <a:xfrm>
            <a:off x="1122329" y="3573195"/>
            <a:ext cx="293670" cy="369332"/>
          </a:xfrm>
          <a:prstGeom prst="rect">
            <a:avLst/>
          </a:prstGeom>
          <a:noFill/>
        </p:spPr>
        <p:txBody>
          <a:bodyPr wrap="none" rtlCol="0" anchor="ctr">
            <a:spAutoFit/>
          </a:bodyPr>
          <a:lstStyle/>
          <a:p>
            <a:pPr algn="ctr"/>
            <a:r>
              <a:rPr lang="en-US" sz="1800" b="1" smtClean="0">
                <a:solidFill>
                  <a:schemeClr val="accent1">
                    <a:lumMod val="20000"/>
                    <a:lumOff val="80000"/>
                  </a:schemeClr>
                </a:solidFill>
              </a:rPr>
              <a:t>S</a:t>
            </a:r>
            <a:endParaRPr lang="en-US" sz="1800" b="1">
              <a:solidFill>
                <a:schemeClr val="accent1">
                  <a:lumMod val="20000"/>
                  <a:lumOff val="80000"/>
                </a:schemeClr>
              </a:solidFill>
            </a:endParaRPr>
          </a:p>
        </p:txBody>
      </p:sp>
      <p:sp>
        <p:nvSpPr>
          <p:cNvPr id="48" name="Teardrop 47"/>
          <p:cNvSpPr/>
          <p:nvPr userDrawn="1"/>
        </p:nvSpPr>
        <p:spPr>
          <a:xfrm rot="16200000">
            <a:off x="1482315" y="3951672"/>
            <a:ext cx="2266926" cy="226692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 Placeholder 13"/>
          <p:cNvSpPr>
            <a:spLocks noGrp="1"/>
          </p:cNvSpPr>
          <p:nvPr>
            <p:ph type="body" sz="quarter" idx="16"/>
          </p:nvPr>
        </p:nvSpPr>
        <p:spPr>
          <a:xfrm>
            <a:off x="1657647" y="4122773"/>
            <a:ext cx="1920240" cy="1920240"/>
          </a:xfrm>
          <a:prstGeom prst="ellipse">
            <a:avLst/>
          </a:prstGeom>
          <a:solidFill>
            <a:schemeClr val="bg1">
              <a:lumMod val="95000"/>
            </a:schemeClr>
          </a:solidFill>
          <a:ln w="28575">
            <a:solidFill>
              <a:schemeClr val="accent6">
                <a:lumMod val="75000"/>
              </a:schemeClr>
            </a:solidFill>
          </a:ln>
        </p:spPr>
        <p:txBody>
          <a:bodyPr>
            <a:normAutofit/>
          </a:bodyPr>
          <a:lstStyle>
            <a:lvl1pPr marL="0" indent="0" algn="ctr">
              <a:buNone/>
              <a:defRPr sz="1600"/>
            </a:lvl1pPr>
          </a:lstStyle>
          <a:p>
            <a:pPr lvl="0"/>
            <a:endParaRPr lang="en-US"/>
          </a:p>
        </p:txBody>
      </p:sp>
      <p:sp>
        <p:nvSpPr>
          <p:cNvPr id="50" name="TextBox 49"/>
          <p:cNvSpPr txBox="1"/>
          <p:nvPr userDrawn="1"/>
        </p:nvSpPr>
        <p:spPr>
          <a:xfrm>
            <a:off x="1474704" y="3840554"/>
            <a:ext cx="413895" cy="646331"/>
          </a:xfrm>
          <a:prstGeom prst="rect">
            <a:avLst/>
          </a:prstGeom>
          <a:noFill/>
        </p:spPr>
        <p:txBody>
          <a:bodyPr wrap="none" rtlCol="0" anchor="ctr">
            <a:spAutoFit/>
          </a:bodyPr>
          <a:lstStyle/>
          <a:p>
            <a:pPr algn="ctr"/>
            <a:r>
              <a:rPr lang="en-US" sz="3600" b="1" smtClean="0">
                <a:solidFill>
                  <a:schemeClr val="accent6">
                    <a:lumMod val="20000"/>
                    <a:lumOff val="80000"/>
                  </a:schemeClr>
                </a:solidFill>
              </a:rPr>
              <a:t>T</a:t>
            </a:r>
            <a:endParaRPr lang="en-US" sz="3600" b="1">
              <a:solidFill>
                <a:schemeClr val="accent6">
                  <a:lumMod val="20000"/>
                  <a:lumOff val="80000"/>
                </a:schemeClr>
              </a:solidFill>
            </a:endParaRPr>
          </a:p>
        </p:txBody>
      </p:sp>
      <p:grpSp>
        <p:nvGrpSpPr>
          <p:cNvPr id="24" name="Group 23"/>
          <p:cNvGrpSpPr/>
          <p:nvPr userDrawn="1"/>
        </p:nvGrpSpPr>
        <p:grpSpPr>
          <a:xfrm>
            <a:off x="1" y="6766560"/>
            <a:ext cx="12192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6087485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 hexagons">
    <p:spTree>
      <p:nvGrpSpPr>
        <p:cNvPr id="1" name=""/>
        <p:cNvGrpSpPr/>
        <p:nvPr/>
      </p:nvGrpSpPr>
      <p:grpSpPr>
        <a:xfrm>
          <a:off x="0" y="0"/>
          <a:ext cx="0" cy="0"/>
          <a:chOff x="0" y="0"/>
          <a:chExt cx="0" cy="0"/>
        </a:xfrm>
      </p:grpSpPr>
      <p:cxnSp>
        <p:nvCxnSpPr>
          <p:cNvPr id="32" name="Straight Connector 31"/>
          <p:cNvCxnSpPr/>
          <p:nvPr userDrawn="1"/>
        </p:nvCxnSpPr>
        <p:spPr>
          <a:xfrm flipH="1" flipV="1">
            <a:off x="2952751" y="2047878"/>
            <a:ext cx="6276975" cy="358139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flipV="1">
            <a:off x="2962276" y="1981200"/>
            <a:ext cx="6267450" cy="36385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p:cNvGrpSpPr/>
          <p:nvPr userDrawn="1"/>
        </p:nvGrpSpPr>
        <p:grpSpPr>
          <a:xfrm>
            <a:off x="6886811" y="1395987"/>
            <a:ext cx="2828102" cy="4860167"/>
            <a:chOff x="2477087" y="1395985"/>
            <a:chExt cx="2828102" cy="4860167"/>
          </a:xfrm>
        </p:grpSpPr>
        <p:sp>
          <p:nvSpPr>
            <p:cNvPr id="61" name="Hexagon 60"/>
            <p:cNvSpPr/>
            <p:nvPr userDrawn="1"/>
          </p:nvSpPr>
          <p:spPr>
            <a:xfrm>
              <a:off x="2477088" y="1395985"/>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2" name="Hexagon 61"/>
            <p:cNvSpPr/>
            <p:nvPr userDrawn="1"/>
          </p:nvSpPr>
          <p:spPr>
            <a:xfrm>
              <a:off x="2477087" y="3818843"/>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grpSp>
        <p:nvGrpSpPr>
          <p:cNvPr id="16" name="Group 15"/>
          <p:cNvGrpSpPr/>
          <p:nvPr userDrawn="1"/>
        </p:nvGrpSpPr>
        <p:grpSpPr>
          <a:xfrm>
            <a:off x="2477088" y="1395987"/>
            <a:ext cx="2828102" cy="4860167"/>
            <a:chOff x="2477087" y="1395985"/>
            <a:chExt cx="2828102" cy="4860167"/>
          </a:xfrm>
        </p:grpSpPr>
        <p:sp>
          <p:nvSpPr>
            <p:cNvPr id="58" name="Hexagon 57"/>
            <p:cNvSpPr/>
            <p:nvPr userDrawn="1"/>
          </p:nvSpPr>
          <p:spPr>
            <a:xfrm>
              <a:off x="2477088" y="1395985"/>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9" name="Hexagon 58"/>
            <p:cNvSpPr/>
            <p:nvPr userDrawn="1"/>
          </p:nvSpPr>
          <p:spPr>
            <a:xfrm>
              <a:off x="2477087" y="3818843"/>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5" name="Text Placeholder 11"/>
          <p:cNvSpPr>
            <a:spLocks noGrp="1"/>
          </p:cNvSpPr>
          <p:nvPr>
            <p:ph type="body" sz="quarter" idx="13" hasCustomPrompt="1"/>
          </p:nvPr>
        </p:nvSpPr>
        <p:spPr>
          <a:xfrm>
            <a:off x="4839066" y="2735279"/>
            <a:ext cx="2514600" cy="2167128"/>
          </a:xfrm>
          <a:prstGeom prst="hexagon">
            <a:avLst/>
          </a:prstGeom>
          <a:solidFill>
            <a:schemeClr val="accent3"/>
          </a:solidFill>
        </p:spPr>
        <p:txBody>
          <a:bodyPr anchor="ctr">
            <a:normAutofit/>
          </a:bodyPr>
          <a:lstStyle>
            <a:lvl1pPr marL="0" indent="0" algn="ctr">
              <a:buNone/>
              <a:defRPr sz="2400" b="1" baseline="0">
                <a:solidFill>
                  <a:schemeClr val="bg1"/>
                </a:solidFill>
              </a:defRPr>
            </a:lvl1pPr>
          </a:lstStyle>
          <a:p>
            <a:pPr lvl="0"/>
            <a:r>
              <a:rPr lang="en-US" smtClean="0"/>
              <a:t>TITLE</a:t>
            </a:r>
            <a:endParaRPr lang="en-US"/>
          </a:p>
        </p:txBody>
      </p:sp>
      <p:sp>
        <p:nvSpPr>
          <p:cNvPr id="43" name="Text Placeholder 11"/>
          <p:cNvSpPr>
            <a:spLocks noGrp="1"/>
          </p:cNvSpPr>
          <p:nvPr>
            <p:ph type="body" sz="quarter" idx="14" hasCustomPrompt="1"/>
          </p:nvPr>
        </p:nvSpPr>
        <p:spPr>
          <a:xfrm>
            <a:off x="2633838" y="1531076"/>
            <a:ext cx="2514600" cy="2167128"/>
          </a:xfrm>
          <a:prstGeom prst="hexagon">
            <a:avLst/>
          </a:prstGeom>
          <a:solidFill>
            <a:schemeClr val="accent1"/>
          </a:solidFill>
        </p:spPr>
        <p:txBody>
          <a:bodyPr anchor="ctr">
            <a:normAutofit/>
          </a:bodyPr>
          <a:lstStyle>
            <a:lvl1pPr marL="0" indent="0" algn="ctr">
              <a:buNone/>
              <a:defRPr sz="2400" b="1" baseline="0">
                <a:solidFill>
                  <a:schemeClr val="bg1"/>
                </a:solidFill>
              </a:defRPr>
            </a:lvl1pPr>
          </a:lstStyle>
          <a:p>
            <a:pPr lvl="0"/>
            <a:r>
              <a:rPr lang="en-US" smtClean="0"/>
              <a:t>Title 1</a:t>
            </a:r>
            <a:endParaRPr lang="en-US"/>
          </a:p>
        </p:txBody>
      </p:sp>
      <p:sp>
        <p:nvSpPr>
          <p:cNvPr id="44" name="Text Placeholder 11"/>
          <p:cNvSpPr>
            <a:spLocks noGrp="1"/>
          </p:cNvSpPr>
          <p:nvPr>
            <p:ph type="body" sz="quarter" idx="15" hasCustomPrompt="1"/>
          </p:nvPr>
        </p:nvSpPr>
        <p:spPr>
          <a:xfrm>
            <a:off x="7043562" y="1531076"/>
            <a:ext cx="2514600" cy="2167128"/>
          </a:xfrm>
          <a:prstGeom prst="hexagon">
            <a:avLst/>
          </a:prstGeom>
          <a:solidFill>
            <a:schemeClr val="accent4"/>
          </a:solidFill>
        </p:spPr>
        <p:txBody>
          <a:bodyPr anchor="ctr">
            <a:normAutofit/>
          </a:bodyPr>
          <a:lstStyle>
            <a:lvl1pPr marL="0" indent="0" algn="ctr">
              <a:buNone/>
              <a:defRPr sz="2400" b="1" baseline="0">
                <a:solidFill>
                  <a:schemeClr val="bg1"/>
                </a:solidFill>
              </a:defRPr>
            </a:lvl1pPr>
          </a:lstStyle>
          <a:p>
            <a:pPr lvl="0"/>
            <a:r>
              <a:rPr lang="en-US" smtClean="0"/>
              <a:t>Title 2</a:t>
            </a:r>
            <a:endParaRPr lang="en-US"/>
          </a:p>
        </p:txBody>
      </p:sp>
      <p:sp>
        <p:nvSpPr>
          <p:cNvPr id="51" name="Text Placeholder 11"/>
          <p:cNvSpPr>
            <a:spLocks noGrp="1"/>
          </p:cNvSpPr>
          <p:nvPr>
            <p:ph type="body" sz="quarter" idx="16" hasCustomPrompt="1"/>
          </p:nvPr>
        </p:nvSpPr>
        <p:spPr>
          <a:xfrm>
            <a:off x="2633838" y="3945895"/>
            <a:ext cx="2514600" cy="2167128"/>
          </a:xfrm>
          <a:prstGeom prst="hexagon">
            <a:avLst/>
          </a:prstGeom>
          <a:solidFill>
            <a:schemeClr val="accent2"/>
          </a:solidFill>
        </p:spPr>
        <p:txBody>
          <a:bodyPr anchor="ctr">
            <a:normAutofit/>
          </a:bodyPr>
          <a:lstStyle>
            <a:lvl1pPr marL="0" indent="0" algn="ctr">
              <a:buNone/>
              <a:defRPr sz="2400" b="1" baseline="0">
                <a:solidFill>
                  <a:schemeClr val="bg1"/>
                </a:solidFill>
              </a:defRPr>
            </a:lvl1pPr>
          </a:lstStyle>
          <a:p>
            <a:pPr lvl="0"/>
            <a:r>
              <a:rPr lang="en-US" smtClean="0"/>
              <a:t>Title 3</a:t>
            </a:r>
            <a:endParaRPr lang="en-US"/>
          </a:p>
        </p:txBody>
      </p:sp>
      <p:sp>
        <p:nvSpPr>
          <p:cNvPr id="52" name="Text Placeholder 11"/>
          <p:cNvSpPr>
            <a:spLocks noGrp="1"/>
          </p:cNvSpPr>
          <p:nvPr>
            <p:ph type="body" sz="quarter" idx="17" hasCustomPrompt="1"/>
          </p:nvPr>
        </p:nvSpPr>
        <p:spPr>
          <a:xfrm>
            <a:off x="7043562" y="3945895"/>
            <a:ext cx="2514600" cy="2167128"/>
          </a:xfrm>
          <a:prstGeom prst="hexagon">
            <a:avLst/>
          </a:prstGeom>
          <a:solidFill>
            <a:schemeClr val="accent5"/>
          </a:solidFill>
        </p:spPr>
        <p:txBody>
          <a:bodyPr anchor="ctr">
            <a:normAutofit/>
          </a:bodyPr>
          <a:lstStyle>
            <a:lvl1pPr marL="0" indent="0" algn="ctr">
              <a:buNone/>
              <a:defRPr sz="2400" b="1" baseline="0">
                <a:solidFill>
                  <a:schemeClr val="bg1"/>
                </a:solidFill>
              </a:defRPr>
            </a:lvl1pPr>
          </a:lstStyle>
          <a:p>
            <a:pPr lvl="0"/>
            <a:r>
              <a:rPr lang="en-US" smtClean="0"/>
              <a:t>Title 4</a:t>
            </a:r>
            <a:endParaRPr lang="en-US"/>
          </a:p>
        </p:txBody>
      </p:sp>
      <p:sp>
        <p:nvSpPr>
          <p:cNvPr id="14" name="Text Placeholder 13"/>
          <p:cNvSpPr>
            <a:spLocks noGrp="1"/>
          </p:cNvSpPr>
          <p:nvPr>
            <p:ph type="body" sz="quarter" idx="18" hasCustomPrompt="1"/>
          </p:nvPr>
        </p:nvSpPr>
        <p:spPr>
          <a:xfrm>
            <a:off x="201052" y="1533015"/>
            <a:ext cx="2279650" cy="2165188"/>
          </a:xfrm>
        </p:spPr>
        <p:txBody>
          <a:bodyPr>
            <a:normAutofit/>
          </a:bodyPr>
          <a:lstStyle>
            <a:lvl1pPr>
              <a:defRPr sz="1400" baseline="0">
                <a:solidFill>
                  <a:schemeClr val="accent1">
                    <a:lumMod val="75000"/>
                  </a:schemeClr>
                </a:solidFill>
              </a:defRPr>
            </a:lvl1pPr>
          </a:lstStyle>
          <a:p>
            <a:pPr lvl="0"/>
            <a:r>
              <a:rPr lang="en-US" smtClean="0"/>
              <a:t>List items for Title 1</a:t>
            </a:r>
            <a:endParaRPr lang="en-US"/>
          </a:p>
        </p:txBody>
      </p:sp>
      <p:sp>
        <p:nvSpPr>
          <p:cNvPr id="54" name="Text Placeholder 13"/>
          <p:cNvSpPr>
            <a:spLocks noGrp="1"/>
          </p:cNvSpPr>
          <p:nvPr>
            <p:ph type="body" sz="quarter" idx="20" hasCustomPrompt="1"/>
          </p:nvPr>
        </p:nvSpPr>
        <p:spPr>
          <a:xfrm>
            <a:off x="5305189" y="1283385"/>
            <a:ext cx="1581624" cy="1452164"/>
          </a:xfrm>
        </p:spPr>
        <p:txBody>
          <a:bodyPr>
            <a:normAutofit/>
          </a:bodyPr>
          <a:lstStyle>
            <a:lvl1pPr>
              <a:defRPr sz="1400" baseline="0">
                <a:solidFill>
                  <a:schemeClr val="accent3">
                    <a:lumMod val="75000"/>
                  </a:schemeClr>
                </a:solidFill>
              </a:defRPr>
            </a:lvl1pPr>
          </a:lstStyle>
          <a:p>
            <a:pPr lvl="0"/>
            <a:r>
              <a:rPr lang="en-US" smtClean="0"/>
              <a:t>List items for TITLE</a:t>
            </a:r>
            <a:endParaRPr lang="en-US"/>
          </a:p>
        </p:txBody>
      </p:sp>
      <p:sp>
        <p:nvSpPr>
          <p:cNvPr id="55" name="Text Placeholder 13"/>
          <p:cNvSpPr>
            <a:spLocks noGrp="1"/>
          </p:cNvSpPr>
          <p:nvPr>
            <p:ph type="body" sz="quarter" idx="21" hasCustomPrompt="1"/>
          </p:nvPr>
        </p:nvSpPr>
        <p:spPr>
          <a:xfrm>
            <a:off x="9714912" y="1533016"/>
            <a:ext cx="2279650" cy="2165189"/>
          </a:xfrm>
        </p:spPr>
        <p:txBody>
          <a:bodyPr>
            <a:normAutofit/>
          </a:bodyPr>
          <a:lstStyle>
            <a:lvl1pPr>
              <a:defRPr sz="1400" baseline="0">
                <a:solidFill>
                  <a:schemeClr val="accent4">
                    <a:lumMod val="75000"/>
                  </a:schemeClr>
                </a:solidFill>
              </a:defRPr>
            </a:lvl1pPr>
          </a:lstStyle>
          <a:p>
            <a:pPr lvl="0"/>
            <a:r>
              <a:rPr lang="en-US" smtClean="0"/>
              <a:t>List items for Title 2</a:t>
            </a:r>
            <a:endParaRPr lang="en-US"/>
          </a:p>
        </p:txBody>
      </p:sp>
      <p:sp>
        <p:nvSpPr>
          <p:cNvPr id="56" name="Text Placeholder 13"/>
          <p:cNvSpPr>
            <a:spLocks noGrp="1"/>
          </p:cNvSpPr>
          <p:nvPr>
            <p:ph type="body" sz="quarter" idx="22" hasCustomPrompt="1"/>
          </p:nvPr>
        </p:nvSpPr>
        <p:spPr>
          <a:xfrm>
            <a:off x="201052" y="3957340"/>
            <a:ext cx="2279650" cy="2165188"/>
          </a:xfrm>
        </p:spPr>
        <p:txBody>
          <a:bodyPr>
            <a:normAutofit/>
          </a:bodyPr>
          <a:lstStyle>
            <a:lvl1pPr>
              <a:defRPr sz="1400" baseline="0"/>
            </a:lvl1pPr>
          </a:lstStyle>
          <a:p>
            <a:pPr lvl="0"/>
            <a:r>
              <a:rPr lang="en-US" smtClean="0"/>
              <a:t>List items for Title 3</a:t>
            </a:r>
            <a:endParaRPr lang="en-US"/>
          </a:p>
        </p:txBody>
      </p:sp>
      <p:sp>
        <p:nvSpPr>
          <p:cNvPr id="57" name="Text Placeholder 13"/>
          <p:cNvSpPr>
            <a:spLocks noGrp="1"/>
          </p:cNvSpPr>
          <p:nvPr>
            <p:ph type="body" sz="quarter" idx="23" hasCustomPrompt="1"/>
          </p:nvPr>
        </p:nvSpPr>
        <p:spPr>
          <a:xfrm>
            <a:off x="9714912" y="3957341"/>
            <a:ext cx="2279650" cy="2165189"/>
          </a:xfrm>
        </p:spPr>
        <p:txBody>
          <a:bodyPr>
            <a:normAutofit/>
          </a:bodyPr>
          <a:lstStyle>
            <a:lvl1pPr>
              <a:defRPr sz="1400" baseline="0">
                <a:solidFill>
                  <a:schemeClr val="accent5"/>
                </a:solidFill>
              </a:defRPr>
            </a:lvl1pPr>
          </a:lstStyle>
          <a:p>
            <a:pPr lvl="0"/>
            <a:r>
              <a:rPr lang="en-US" smtClean="0"/>
              <a:t>List items for Title 4</a:t>
            </a:r>
            <a:endParaRPr lang="en-US"/>
          </a:p>
        </p:txBody>
      </p:sp>
      <p:sp>
        <p:nvSpPr>
          <p:cNvPr id="63" name="Text Placeholder 13"/>
          <p:cNvSpPr>
            <a:spLocks noGrp="1"/>
          </p:cNvSpPr>
          <p:nvPr>
            <p:ph type="body" sz="quarter" idx="24" hasCustomPrompt="1"/>
          </p:nvPr>
        </p:nvSpPr>
        <p:spPr>
          <a:xfrm>
            <a:off x="5305189" y="4958177"/>
            <a:ext cx="1581624" cy="1452164"/>
          </a:xfrm>
        </p:spPr>
        <p:txBody>
          <a:bodyPr>
            <a:normAutofit/>
          </a:bodyPr>
          <a:lstStyle>
            <a:lvl1pPr>
              <a:defRPr sz="1400" baseline="0">
                <a:solidFill>
                  <a:schemeClr val="accent3">
                    <a:lumMod val="75000"/>
                  </a:schemeClr>
                </a:solidFill>
              </a:defRPr>
            </a:lvl1pPr>
          </a:lstStyle>
          <a:p>
            <a:pPr lvl="0"/>
            <a:r>
              <a:rPr lang="en-US" smtClean="0"/>
              <a:t>List items for TITLE</a:t>
            </a:r>
            <a:endParaRPr lang="en-US"/>
          </a:p>
        </p:txBody>
      </p:sp>
      <p:grpSp>
        <p:nvGrpSpPr>
          <p:cNvPr id="34" name="Group 33"/>
          <p:cNvGrpSpPr/>
          <p:nvPr userDrawn="1"/>
        </p:nvGrpSpPr>
        <p:grpSpPr>
          <a:xfrm>
            <a:off x="1" y="6766560"/>
            <a:ext cx="12192000" cy="91440"/>
            <a:chOff x="0" y="4480421"/>
            <a:chExt cx="12192000" cy="91440"/>
          </a:xfrm>
        </p:grpSpPr>
        <p:sp>
          <p:nvSpPr>
            <p:cNvPr id="36" name="Rectangle 3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4460346"/>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titles and list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9" name="Text Placeholder 13"/>
          <p:cNvSpPr>
            <a:spLocks noGrp="1"/>
          </p:cNvSpPr>
          <p:nvPr>
            <p:ph type="body" sz="quarter" idx="18" hasCustomPrompt="1"/>
          </p:nvPr>
        </p:nvSpPr>
        <p:spPr>
          <a:xfrm>
            <a:off x="301519" y="1533015"/>
            <a:ext cx="2279650" cy="2165188"/>
          </a:xfrm>
        </p:spPr>
        <p:txBody>
          <a:bodyPr tIns="640080">
            <a:normAutofit/>
          </a:bodyPr>
          <a:lstStyle>
            <a:lvl1pPr>
              <a:defRPr sz="1400" baseline="0">
                <a:solidFill>
                  <a:schemeClr val="accent1"/>
                </a:solidFill>
              </a:defRPr>
            </a:lvl1pPr>
          </a:lstStyle>
          <a:p>
            <a:pPr lvl="0"/>
            <a:r>
              <a:rPr lang="en-US" smtClean="0"/>
              <a:t>List items for Title 1</a:t>
            </a:r>
            <a:endParaRPr lang="en-US"/>
          </a:p>
        </p:txBody>
      </p:sp>
      <p:sp>
        <p:nvSpPr>
          <p:cNvPr id="100" name="Text Placeholder 13"/>
          <p:cNvSpPr>
            <a:spLocks noGrp="1"/>
          </p:cNvSpPr>
          <p:nvPr>
            <p:ph type="body" sz="quarter" idx="21" hasCustomPrompt="1"/>
          </p:nvPr>
        </p:nvSpPr>
        <p:spPr>
          <a:xfrm>
            <a:off x="9652448" y="1533016"/>
            <a:ext cx="2279650" cy="2165189"/>
          </a:xfrm>
        </p:spPr>
        <p:txBody>
          <a:bodyPr vert="horz" lIns="91440" tIns="640080" rIns="91440" bIns="45720" rtlCol="0">
            <a:normAutofit/>
          </a:bodyPr>
          <a:lstStyle>
            <a:lvl1pPr>
              <a:defRPr lang="en-US" sz="1400" baseline="0">
                <a:solidFill>
                  <a:schemeClr val="accent1"/>
                </a:solidFill>
              </a:defRPr>
            </a:lvl1pPr>
          </a:lstStyle>
          <a:p>
            <a:pPr lvl="0"/>
            <a:r>
              <a:rPr lang="en-US" smtClean="0"/>
              <a:t>List items for Title 2</a:t>
            </a:r>
            <a:endParaRPr lang="en-US"/>
          </a:p>
        </p:txBody>
      </p:sp>
      <p:sp>
        <p:nvSpPr>
          <p:cNvPr id="101" name="Text Placeholder 13"/>
          <p:cNvSpPr>
            <a:spLocks noGrp="1"/>
          </p:cNvSpPr>
          <p:nvPr>
            <p:ph type="body" sz="quarter" idx="22" hasCustomPrompt="1"/>
          </p:nvPr>
        </p:nvSpPr>
        <p:spPr>
          <a:xfrm>
            <a:off x="301519" y="3957340"/>
            <a:ext cx="2279650" cy="2165188"/>
          </a:xfrm>
        </p:spPr>
        <p:txBody>
          <a:bodyPr vert="horz" lIns="91440" tIns="640080" rIns="91440" bIns="45720" rtlCol="0">
            <a:normAutofit/>
          </a:bodyPr>
          <a:lstStyle>
            <a:lvl1pPr>
              <a:defRPr lang="en-US" sz="1400" baseline="0">
                <a:solidFill>
                  <a:schemeClr val="accent1"/>
                </a:solidFill>
              </a:defRPr>
            </a:lvl1pPr>
          </a:lstStyle>
          <a:p>
            <a:pPr lvl="0"/>
            <a:r>
              <a:rPr lang="en-US" smtClean="0"/>
              <a:t>List items for Title 3</a:t>
            </a:r>
            <a:endParaRPr lang="en-US"/>
          </a:p>
        </p:txBody>
      </p:sp>
      <p:sp>
        <p:nvSpPr>
          <p:cNvPr id="102" name="Text Placeholder 13"/>
          <p:cNvSpPr>
            <a:spLocks noGrp="1"/>
          </p:cNvSpPr>
          <p:nvPr>
            <p:ph type="body" sz="quarter" idx="23" hasCustomPrompt="1"/>
          </p:nvPr>
        </p:nvSpPr>
        <p:spPr>
          <a:xfrm>
            <a:off x="9652448" y="3957341"/>
            <a:ext cx="2279650" cy="2165189"/>
          </a:xfrm>
        </p:spPr>
        <p:txBody>
          <a:bodyPr vert="horz" lIns="91440" tIns="640080" rIns="91440" bIns="45720" rtlCol="0">
            <a:normAutofit/>
          </a:bodyPr>
          <a:lstStyle>
            <a:lvl1pPr>
              <a:defRPr lang="en-US" sz="1400" baseline="0">
                <a:solidFill>
                  <a:schemeClr val="accent1"/>
                </a:solidFill>
              </a:defRPr>
            </a:lvl1pPr>
          </a:lstStyle>
          <a:p>
            <a:pPr lvl="0"/>
            <a:r>
              <a:rPr lang="en-US" smtClean="0"/>
              <a:t>List items for Title 4</a:t>
            </a:r>
            <a:endParaRPr lang="en-US"/>
          </a:p>
        </p:txBody>
      </p:sp>
      <p:sp>
        <p:nvSpPr>
          <p:cNvPr id="106" name="Text Placeholder 12"/>
          <p:cNvSpPr>
            <a:spLocks noGrp="1"/>
          </p:cNvSpPr>
          <p:nvPr>
            <p:ph type="body" sz="quarter" idx="24" hasCustomPrompt="1"/>
          </p:nvPr>
        </p:nvSpPr>
        <p:spPr>
          <a:xfrm>
            <a:off x="301519" y="1533015"/>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smtClean="0"/>
              <a:t>Title 1</a:t>
            </a:r>
            <a:endParaRPr lang="en-US"/>
          </a:p>
        </p:txBody>
      </p:sp>
      <p:sp>
        <p:nvSpPr>
          <p:cNvPr id="107" name="Text Placeholder 12"/>
          <p:cNvSpPr>
            <a:spLocks noGrp="1"/>
          </p:cNvSpPr>
          <p:nvPr>
            <p:ph type="body" sz="quarter" idx="25" hasCustomPrompt="1"/>
          </p:nvPr>
        </p:nvSpPr>
        <p:spPr>
          <a:xfrm>
            <a:off x="301519" y="3957340"/>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smtClean="0"/>
              <a:t>Title 3</a:t>
            </a:r>
            <a:endParaRPr lang="en-US"/>
          </a:p>
        </p:txBody>
      </p:sp>
      <p:sp>
        <p:nvSpPr>
          <p:cNvPr id="108" name="Text Placeholder 12"/>
          <p:cNvSpPr>
            <a:spLocks noGrp="1"/>
          </p:cNvSpPr>
          <p:nvPr>
            <p:ph type="body" sz="quarter" idx="26" hasCustomPrompt="1"/>
          </p:nvPr>
        </p:nvSpPr>
        <p:spPr>
          <a:xfrm>
            <a:off x="9652448" y="1533014"/>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smtClean="0"/>
              <a:t>Title 2</a:t>
            </a:r>
            <a:endParaRPr lang="en-US"/>
          </a:p>
        </p:txBody>
      </p:sp>
      <p:sp>
        <p:nvSpPr>
          <p:cNvPr id="109" name="Text Placeholder 12"/>
          <p:cNvSpPr>
            <a:spLocks noGrp="1"/>
          </p:cNvSpPr>
          <p:nvPr>
            <p:ph type="body" sz="quarter" idx="27" hasCustomPrompt="1"/>
          </p:nvPr>
        </p:nvSpPr>
        <p:spPr>
          <a:xfrm>
            <a:off x="9652448" y="3957339"/>
            <a:ext cx="2279650" cy="496954"/>
          </a:xfrm>
          <a:solidFill>
            <a:schemeClr val="accent1"/>
          </a:solidFill>
          <a:ln>
            <a:noFill/>
          </a:ln>
        </p:spPr>
        <p:txBody>
          <a:bodyPr vert="horz" wrap="square" lIns="91440" tIns="45720" rIns="91440" bIns="45720" rtlCol="0" anchor="ctr">
            <a:noAutofit/>
          </a:bodyPr>
          <a:lstStyle>
            <a:lvl1pPr marL="228600" indent="-228600" algn="ctr">
              <a:buNone/>
              <a:defRPr lang="en-US" sz="1400" b="1" cap="all" baseline="0">
                <a:solidFill>
                  <a:schemeClr val="bg1"/>
                </a:solidFill>
              </a:defRPr>
            </a:lvl1pPr>
          </a:lstStyle>
          <a:p>
            <a:pPr marL="0" lvl="0" indent="0"/>
            <a:r>
              <a:rPr lang="en-US" smtClean="0"/>
              <a:t>Title 4</a:t>
            </a:r>
            <a:endParaRPr lang="en-US"/>
          </a:p>
        </p:txBody>
      </p:sp>
      <p:grpSp>
        <p:nvGrpSpPr>
          <p:cNvPr id="24" name="Group 23"/>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860093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atrix with titl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4" name="Text Placeholder 13"/>
          <p:cNvSpPr>
            <a:spLocks noGrp="1"/>
          </p:cNvSpPr>
          <p:nvPr>
            <p:ph type="body" sz="quarter" idx="18" hasCustomPrompt="1"/>
          </p:nvPr>
        </p:nvSpPr>
        <p:spPr>
          <a:xfrm>
            <a:off x="1275618" y="2275983"/>
            <a:ext cx="4488881" cy="1667734"/>
          </a:xfrm>
        </p:spPr>
        <p:txBody>
          <a:bodyPr tIns="640080">
            <a:normAutofit/>
          </a:bodyPr>
          <a:lstStyle>
            <a:lvl1pPr>
              <a:defRPr sz="1400" baseline="0">
                <a:solidFill>
                  <a:schemeClr val="accent1"/>
                </a:solidFill>
              </a:defRPr>
            </a:lvl1pPr>
          </a:lstStyle>
          <a:p>
            <a:pPr lvl="0"/>
            <a:r>
              <a:rPr lang="en-US" smtClean="0"/>
              <a:t>List items for Title 1</a:t>
            </a:r>
            <a:endParaRPr lang="en-US"/>
          </a:p>
        </p:txBody>
      </p:sp>
      <p:sp>
        <p:nvSpPr>
          <p:cNvPr id="25" name="Text Placeholder 13"/>
          <p:cNvSpPr>
            <a:spLocks noGrp="1"/>
          </p:cNvSpPr>
          <p:nvPr>
            <p:ph type="body" sz="quarter" idx="21" hasCustomPrompt="1"/>
          </p:nvPr>
        </p:nvSpPr>
        <p:spPr>
          <a:xfrm>
            <a:off x="6486968" y="2275984"/>
            <a:ext cx="4488881" cy="1667735"/>
          </a:xfrm>
        </p:spPr>
        <p:txBody>
          <a:bodyPr vert="horz" lIns="91440" tIns="640080" rIns="91440" bIns="45720" rtlCol="0">
            <a:normAutofit/>
          </a:bodyPr>
          <a:lstStyle>
            <a:lvl1pPr>
              <a:defRPr lang="en-US" sz="1400" baseline="0">
                <a:solidFill>
                  <a:schemeClr val="tx2"/>
                </a:solidFill>
              </a:defRPr>
            </a:lvl1pPr>
          </a:lstStyle>
          <a:p>
            <a:pPr lvl="0"/>
            <a:r>
              <a:rPr lang="en-US" smtClean="0"/>
              <a:t>List items for Title 2</a:t>
            </a:r>
            <a:endParaRPr lang="en-US"/>
          </a:p>
        </p:txBody>
      </p:sp>
      <p:sp>
        <p:nvSpPr>
          <p:cNvPr id="26" name="Text Placeholder 13"/>
          <p:cNvSpPr>
            <a:spLocks noGrp="1"/>
          </p:cNvSpPr>
          <p:nvPr>
            <p:ph type="body" sz="quarter" idx="22" hasCustomPrompt="1"/>
          </p:nvPr>
        </p:nvSpPr>
        <p:spPr>
          <a:xfrm>
            <a:off x="1275618" y="4469484"/>
            <a:ext cx="4488881" cy="1667734"/>
          </a:xfrm>
        </p:spPr>
        <p:txBody>
          <a:bodyPr vert="horz" lIns="91440" tIns="640080" rIns="91440" bIns="45720" rtlCol="0">
            <a:normAutofit/>
          </a:bodyPr>
          <a:lstStyle>
            <a:lvl1pPr>
              <a:defRPr lang="en-US" sz="1400" baseline="0">
                <a:solidFill>
                  <a:schemeClr val="accent3"/>
                </a:solidFill>
              </a:defRPr>
            </a:lvl1pPr>
          </a:lstStyle>
          <a:p>
            <a:pPr lvl="0"/>
            <a:r>
              <a:rPr lang="en-US" smtClean="0"/>
              <a:t>List items for Title 3</a:t>
            </a:r>
            <a:endParaRPr lang="en-US"/>
          </a:p>
        </p:txBody>
      </p:sp>
      <p:sp>
        <p:nvSpPr>
          <p:cNvPr id="27" name="Text Placeholder 13"/>
          <p:cNvSpPr>
            <a:spLocks noGrp="1"/>
          </p:cNvSpPr>
          <p:nvPr>
            <p:ph type="body" sz="quarter" idx="23" hasCustomPrompt="1"/>
          </p:nvPr>
        </p:nvSpPr>
        <p:spPr>
          <a:xfrm>
            <a:off x="6486968" y="4469485"/>
            <a:ext cx="4488881" cy="1667735"/>
          </a:xfrm>
        </p:spPr>
        <p:txBody>
          <a:bodyPr vert="horz" lIns="91440" tIns="640080" rIns="91440" bIns="45720" rtlCol="0">
            <a:normAutofit/>
          </a:bodyPr>
          <a:lstStyle>
            <a:lvl1pPr>
              <a:defRPr lang="en-US" sz="1400" baseline="0">
                <a:solidFill>
                  <a:schemeClr val="accent4"/>
                </a:solidFill>
              </a:defRPr>
            </a:lvl1pPr>
          </a:lstStyle>
          <a:p>
            <a:pPr lvl="0"/>
            <a:r>
              <a:rPr lang="en-US" smtClean="0"/>
              <a:t>List items for Title 4</a:t>
            </a:r>
            <a:endParaRPr lang="en-US"/>
          </a:p>
        </p:txBody>
      </p:sp>
      <p:sp>
        <p:nvSpPr>
          <p:cNvPr id="28" name="Text Placeholder 12"/>
          <p:cNvSpPr>
            <a:spLocks noGrp="1"/>
          </p:cNvSpPr>
          <p:nvPr>
            <p:ph type="body" sz="quarter" idx="24" hasCustomPrompt="1"/>
          </p:nvPr>
        </p:nvSpPr>
        <p:spPr>
          <a:xfrm>
            <a:off x="1275618" y="2275983"/>
            <a:ext cx="4488881" cy="496954"/>
          </a:xfrm>
          <a:solidFill>
            <a:schemeClr val="accent1"/>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Title 1</a:t>
            </a:r>
            <a:endParaRPr lang="en-US"/>
          </a:p>
        </p:txBody>
      </p:sp>
      <p:sp>
        <p:nvSpPr>
          <p:cNvPr id="29" name="Text Placeholder 12"/>
          <p:cNvSpPr>
            <a:spLocks noGrp="1"/>
          </p:cNvSpPr>
          <p:nvPr>
            <p:ph type="body" sz="quarter" idx="25" hasCustomPrompt="1"/>
          </p:nvPr>
        </p:nvSpPr>
        <p:spPr>
          <a:xfrm>
            <a:off x="1275618" y="4469484"/>
            <a:ext cx="4488881" cy="496954"/>
          </a:xfrm>
          <a:solidFill>
            <a:schemeClr val="accent3"/>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Title 3</a:t>
            </a:r>
            <a:endParaRPr lang="en-US"/>
          </a:p>
        </p:txBody>
      </p:sp>
      <p:sp>
        <p:nvSpPr>
          <p:cNvPr id="30" name="Text Placeholder 12"/>
          <p:cNvSpPr>
            <a:spLocks noGrp="1"/>
          </p:cNvSpPr>
          <p:nvPr>
            <p:ph type="body" sz="quarter" idx="26" hasCustomPrompt="1"/>
          </p:nvPr>
        </p:nvSpPr>
        <p:spPr>
          <a:xfrm>
            <a:off x="6486968" y="2275982"/>
            <a:ext cx="4488881" cy="496954"/>
          </a:xfrm>
          <a:solidFill>
            <a:schemeClr val="accent2"/>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Title 2</a:t>
            </a:r>
            <a:endParaRPr lang="en-US"/>
          </a:p>
        </p:txBody>
      </p:sp>
      <p:sp>
        <p:nvSpPr>
          <p:cNvPr id="31" name="Text Placeholder 12"/>
          <p:cNvSpPr>
            <a:spLocks noGrp="1"/>
          </p:cNvSpPr>
          <p:nvPr>
            <p:ph type="body" sz="quarter" idx="27" hasCustomPrompt="1"/>
          </p:nvPr>
        </p:nvSpPr>
        <p:spPr>
          <a:xfrm>
            <a:off x="6486968" y="4469483"/>
            <a:ext cx="4488881" cy="496954"/>
          </a:xfrm>
          <a:solidFill>
            <a:schemeClr val="accent4"/>
          </a:solidFill>
          <a:ln>
            <a:noFill/>
          </a:ln>
        </p:spPr>
        <p:txBody>
          <a:bodyPr vert="horz" wrap="square" lIns="91440" tIns="45720" rIns="91440" bIns="45720" rtlCol="0" anchor="ctr">
            <a:noAutofit/>
          </a:bodyPr>
          <a:lstStyle>
            <a:lvl1pPr marL="228600" indent="-228600" algn="ctr">
              <a:buNone/>
              <a:defRPr lang="en-US" sz="2400" b="1" cap="all" baseline="0">
                <a:solidFill>
                  <a:schemeClr val="bg1"/>
                </a:solidFill>
              </a:defRPr>
            </a:lvl1pPr>
          </a:lstStyle>
          <a:p>
            <a:pPr marL="0" lvl="0" indent="0"/>
            <a:r>
              <a:rPr lang="en-US" smtClean="0"/>
              <a:t>Title 4</a:t>
            </a:r>
            <a:endParaRPr lang="en-US"/>
          </a:p>
        </p:txBody>
      </p:sp>
      <p:grpSp>
        <p:nvGrpSpPr>
          <p:cNvPr id="32" name="Group 31"/>
          <p:cNvGrpSpPr/>
          <p:nvPr userDrawn="1"/>
        </p:nvGrpSpPr>
        <p:grpSpPr>
          <a:xfrm>
            <a:off x="1155574" y="2173119"/>
            <a:ext cx="9880854" cy="4123944"/>
            <a:chOff x="1155573" y="2173119"/>
            <a:chExt cx="9880854" cy="4123944"/>
          </a:xfrm>
        </p:grpSpPr>
        <p:cxnSp>
          <p:nvCxnSpPr>
            <p:cNvPr id="10" name="Straight Connector 9"/>
            <p:cNvCxnSpPr/>
            <p:nvPr userDrawn="1"/>
          </p:nvCxnSpPr>
          <p:spPr>
            <a:xfrm>
              <a:off x="6096000" y="2173119"/>
              <a:ext cx="0" cy="4123944"/>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55573" y="4235091"/>
              <a:ext cx="9880854" cy="0"/>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6" name="Text Placeholder 15"/>
          <p:cNvSpPr>
            <a:spLocks noGrp="1"/>
          </p:cNvSpPr>
          <p:nvPr>
            <p:ph type="body" sz="quarter" idx="28" hasCustomPrompt="1"/>
          </p:nvPr>
        </p:nvSpPr>
        <p:spPr>
          <a:xfrm rot="16200000">
            <a:off x="-1475586" y="3897026"/>
            <a:ext cx="3861238" cy="619152"/>
          </a:xfrm>
        </p:spPr>
        <p:txBody>
          <a:bodyPr anchor="ctr"/>
          <a:lstStyle>
            <a:lvl1pPr marL="0" indent="0" algn="ctr">
              <a:buNone/>
              <a:defRPr cap="all" baseline="0"/>
            </a:lvl1pPr>
          </a:lstStyle>
          <a:p>
            <a:pPr lvl="0"/>
            <a:r>
              <a:rPr lang="en-US" smtClean="0"/>
              <a:t>Title</a:t>
            </a:r>
            <a:endParaRPr lang="en-US"/>
          </a:p>
        </p:txBody>
      </p:sp>
      <p:sp>
        <p:nvSpPr>
          <p:cNvPr id="40" name="Text Placeholder 15"/>
          <p:cNvSpPr>
            <a:spLocks noGrp="1"/>
          </p:cNvSpPr>
          <p:nvPr>
            <p:ph type="body" sz="quarter" idx="29" hasCustomPrompt="1"/>
          </p:nvPr>
        </p:nvSpPr>
        <p:spPr>
          <a:xfrm>
            <a:off x="1275618" y="1888241"/>
            <a:ext cx="4488881" cy="387743"/>
          </a:xfrm>
        </p:spPr>
        <p:txBody>
          <a:bodyPr anchor="ctr">
            <a:noAutofit/>
          </a:bodyPr>
          <a:lstStyle>
            <a:lvl1pPr marL="0" indent="0" algn="ctr">
              <a:buNone/>
              <a:defRPr sz="2000"/>
            </a:lvl1pPr>
          </a:lstStyle>
          <a:p>
            <a:pPr lvl="0"/>
            <a:r>
              <a:rPr lang="en-US" smtClean="0"/>
              <a:t>Subtitle</a:t>
            </a:r>
            <a:endParaRPr lang="en-US"/>
          </a:p>
        </p:txBody>
      </p:sp>
      <p:sp>
        <p:nvSpPr>
          <p:cNvPr id="41" name="Text Placeholder 15"/>
          <p:cNvSpPr>
            <a:spLocks noGrp="1"/>
          </p:cNvSpPr>
          <p:nvPr>
            <p:ph type="body" sz="quarter" idx="30" hasCustomPrompt="1"/>
          </p:nvPr>
        </p:nvSpPr>
        <p:spPr>
          <a:xfrm>
            <a:off x="1275618" y="1209790"/>
            <a:ext cx="9700231" cy="619151"/>
          </a:xfrm>
        </p:spPr>
        <p:txBody>
          <a:bodyPr anchor="ctr"/>
          <a:lstStyle>
            <a:lvl1pPr marL="0" indent="0" algn="ctr">
              <a:buNone/>
              <a:defRPr cap="all" baseline="0"/>
            </a:lvl1pPr>
          </a:lstStyle>
          <a:p>
            <a:pPr lvl="0"/>
            <a:r>
              <a:rPr lang="en-US" smtClean="0"/>
              <a:t>Title</a:t>
            </a:r>
            <a:endParaRPr lang="en-US"/>
          </a:p>
        </p:txBody>
      </p:sp>
      <p:sp>
        <p:nvSpPr>
          <p:cNvPr id="42" name="Text Placeholder 15"/>
          <p:cNvSpPr>
            <a:spLocks noGrp="1"/>
          </p:cNvSpPr>
          <p:nvPr>
            <p:ph type="body" sz="quarter" idx="31" hasCustomPrompt="1"/>
          </p:nvPr>
        </p:nvSpPr>
        <p:spPr>
          <a:xfrm>
            <a:off x="6486968" y="1888241"/>
            <a:ext cx="4488881" cy="387743"/>
          </a:xfrm>
        </p:spPr>
        <p:txBody>
          <a:bodyPr anchor="ctr">
            <a:noAutofit/>
          </a:bodyPr>
          <a:lstStyle>
            <a:lvl1pPr marL="0" indent="0" algn="ctr">
              <a:buNone/>
              <a:defRPr sz="2000"/>
            </a:lvl1pPr>
          </a:lstStyle>
          <a:p>
            <a:pPr lvl="0"/>
            <a:r>
              <a:rPr lang="en-US" smtClean="0"/>
              <a:t>Subtitle</a:t>
            </a:r>
            <a:endParaRPr lang="en-US"/>
          </a:p>
        </p:txBody>
      </p:sp>
      <p:sp>
        <p:nvSpPr>
          <p:cNvPr id="44" name="Text Placeholder 15"/>
          <p:cNvSpPr>
            <a:spLocks noGrp="1"/>
          </p:cNvSpPr>
          <p:nvPr>
            <p:ph type="body" sz="quarter" idx="32" hasCustomPrompt="1"/>
          </p:nvPr>
        </p:nvSpPr>
        <p:spPr>
          <a:xfrm rot="16200000">
            <a:off x="186246" y="2915979"/>
            <a:ext cx="1667735" cy="387742"/>
          </a:xfrm>
        </p:spPr>
        <p:txBody>
          <a:bodyPr anchor="ctr">
            <a:noAutofit/>
          </a:bodyPr>
          <a:lstStyle>
            <a:lvl1pPr marL="0" indent="0" algn="ctr">
              <a:buNone/>
              <a:defRPr sz="2000"/>
            </a:lvl1pPr>
          </a:lstStyle>
          <a:p>
            <a:pPr lvl="0"/>
            <a:r>
              <a:rPr lang="en-US" smtClean="0"/>
              <a:t>Subtitle</a:t>
            </a:r>
            <a:endParaRPr lang="en-US"/>
          </a:p>
        </p:txBody>
      </p:sp>
      <p:sp>
        <p:nvSpPr>
          <p:cNvPr id="45" name="Text Placeholder 15"/>
          <p:cNvSpPr>
            <a:spLocks noGrp="1"/>
          </p:cNvSpPr>
          <p:nvPr>
            <p:ph type="body" sz="quarter" idx="33" hasCustomPrompt="1"/>
          </p:nvPr>
        </p:nvSpPr>
        <p:spPr>
          <a:xfrm rot="16200000">
            <a:off x="186245" y="5109481"/>
            <a:ext cx="1667735" cy="387742"/>
          </a:xfrm>
        </p:spPr>
        <p:txBody>
          <a:bodyPr anchor="ctr">
            <a:noAutofit/>
          </a:bodyPr>
          <a:lstStyle>
            <a:lvl1pPr marL="0" indent="0" algn="ctr">
              <a:buNone/>
              <a:defRPr sz="2000"/>
            </a:lvl1pPr>
          </a:lstStyle>
          <a:p>
            <a:pPr lvl="0"/>
            <a:r>
              <a:rPr lang="en-US" smtClean="0"/>
              <a:t>Subtitle</a:t>
            </a:r>
            <a:endParaRPr lang="en-US"/>
          </a:p>
        </p:txBody>
      </p:sp>
      <p:sp>
        <p:nvSpPr>
          <p:cNvPr id="17" name="Oval 16"/>
          <p:cNvSpPr/>
          <p:nvPr userDrawn="1"/>
        </p:nvSpPr>
        <p:spPr>
          <a:xfrm>
            <a:off x="5917678" y="4056769"/>
            <a:ext cx="356645" cy="356644"/>
          </a:xfrm>
          <a:prstGeom prst="ellipse">
            <a:avLst/>
          </a:prstGeom>
          <a:solidFill>
            <a:schemeClr val="bg1"/>
          </a:solidFill>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4" name="Group 33"/>
          <p:cNvGrpSpPr/>
          <p:nvPr userDrawn="1"/>
        </p:nvGrpSpPr>
        <p:grpSpPr>
          <a:xfrm>
            <a:off x="1" y="6766560"/>
            <a:ext cx="12192000" cy="91440"/>
            <a:chOff x="0" y="4480421"/>
            <a:chExt cx="12192000" cy="91440"/>
          </a:xfrm>
        </p:grpSpPr>
        <p:sp>
          <p:nvSpPr>
            <p:cNvPr id="35" name="Rectangle 3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9287529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x3 matrix">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26" name="Text Placeholder 13"/>
          <p:cNvSpPr>
            <a:spLocks noGrp="1"/>
          </p:cNvSpPr>
          <p:nvPr>
            <p:ph type="body" sz="quarter" idx="22" hasCustomPrompt="1"/>
          </p:nvPr>
        </p:nvSpPr>
        <p:spPr>
          <a:xfrm>
            <a:off x="1275616" y="490277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16" name="Text Placeholder 15"/>
          <p:cNvSpPr>
            <a:spLocks noGrp="1"/>
          </p:cNvSpPr>
          <p:nvPr>
            <p:ph type="body" sz="quarter" idx="28" hasCustomPrompt="1"/>
          </p:nvPr>
        </p:nvSpPr>
        <p:spPr>
          <a:xfrm rot="16200000">
            <a:off x="-1475586" y="3897026"/>
            <a:ext cx="3861238" cy="619152"/>
          </a:xfrm>
        </p:spPr>
        <p:txBody>
          <a:bodyPr anchor="ctr"/>
          <a:lstStyle>
            <a:lvl1pPr marL="0" indent="0" algn="ctr">
              <a:buNone/>
              <a:defRPr cap="all" baseline="0"/>
            </a:lvl1pPr>
          </a:lstStyle>
          <a:p>
            <a:pPr lvl="0"/>
            <a:r>
              <a:rPr lang="en-US" smtClean="0"/>
              <a:t>Title</a:t>
            </a:r>
            <a:endParaRPr lang="en-US"/>
          </a:p>
        </p:txBody>
      </p:sp>
      <p:sp>
        <p:nvSpPr>
          <p:cNvPr id="40" name="Text Placeholder 15"/>
          <p:cNvSpPr>
            <a:spLocks noGrp="1"/>
          </p:cNvSpPr>
          <p:nvPr>
            <p:ph type="body" sz="quarter" idx="29" hasCustomPrompt="1"/>
          </p:nvPr>
        </p:nvSpPr>
        <p:spPr>
          <a:xfrm>
            <a:off x="1275618" y="1860808"/>
            <a:ext cx="3108960" cy="387743"/>
          </a:xfrm>
        </p:spPr>
        <p:txBody>
          <a:bodyPr anchor="ctr">
            <a:noAutofit/>
          </a:bodyPr>
          <a:lstStyle>
            <a:lvl1pPr marL="0" indent="0" algn="ctr">
              <a:buNone/>
              <a:defRPr sz="2000"/>
            </a:lvl1pPr>
          </a:lstStyle>
          <a:p>
            <a:pPr lvl="0"/>
            <a:r>
              <a:rPr lang="en-US" smtClean="0"/>
              <a:t>Subtitle</a:t>
            </a:r>
            <a:endParaRPr lang="en-US"/>
          </a:p>
        </p:txBody>
      </p:sp>
      <p:sp>
        <p:nvSpPr>
          <p:cNvPr id="41" name="Text Placeholder 15"/>
          <p:cNvSpPr>
            <a:spLocks noGrp="1"/>
          </p:cNvSpPr>
          <p:nvPr>
            <p:ph type="body" sz="quarter" idx="30" hasCustomPrompt="1"/>
          </p:nvPr>
        </p:nvSpPr>
        <p:spPr>
          <a:xfrm>
            <a:off x="1275618" y="1209790"/>
            <a:ext cx="9700231" cy="619151"/>
          </a:xfrm>
        </p:spPr>
        <p:txBody>
          <a:bodyPr anchor="ctr"/>
          <a:lstStyle>
            <a:lvl1pPr marL="0" indent="0" algn="ctr">
              <a:buNone/>
              <a:defRPr cap="all" baseline="0"/>
            </a:lvl1pPr>
          </a:lstStyle>
          <a:p>
            <a:pPr lvl="0"/>
            <a:r>
              <a:rPr lang="en-US" smtClean="0"/>
              <a:t>Title</a:t>
            </a:r>
            <a:endParaRPr lang="en-US"/>
          </a:p>
        </p:txBody>
      </p:sp>
      <p:sp>
        <p:nvSpPr>
          <p:cNvPr id="42" name="Text Placeholder 15"/>
          <p:cNvSpPr>
            <a:spLocks noGrp="1"/>
          </p:cNvSpPr>
          <p:nvPr>
            <p:ph type="body" sz="quarter" idx="31" hasCustomPrompt="1"/>
          </p:nvPr>
        </p:nvSpPr>
        <p:spPr>
          <a:xfrm>
            <a:off x="7866889" y="1860808"/>
            <a:ext cx="3108960" cy="387743"/>
          </a:xfrm>
        </p:spPr>
        <p:txBody>
          <a:bodyPr anchor="ctr">
            <a:noAutofit/>
          </a:bodyPr>
          <a:lstStyle>
            <a:lvl1pPr marL="0" indent="0" algn="ctr">
              <a:buNone/>
              <a:defRPr sz="2000"/>
            </a:lvl1pPr>
          </a:lstStyle>
          <a:p>
            <a:pPr lvl="0"/>
            <a:r>
              <a:rPr lang="en-US" smtClean="0"/>
              <a:t>Subtitle</a:t>
            </a:r>
            <a:endParaRPr lang="en-US"/>
          </a:p>
        </p:txBody>
      </p:sp>
      <p:sp>
        <p:nvSpPr>
          <p:cNvPr id="45" name="Text Placeholder 15"/>
          <p:cNvSpPr>
            <a:spLocks noGrp="1"/>
          </p:cNvSpPr>
          <p:nvPr>
            <p:ph type="body" sz="quarter" idx="33" hasCustomPrompt="1"/>
          </p:nvPr>
        </p:nvSpPr>
        <p:spPr>
          <a:xfrm rot="16200000">
            <a:off x="402894" y="5326127"/>
            <a:ext cx="1234440" cy="387742"/>
          </a:xfrm>
        </p:spPr>
        <p:txBody>
          <a:bodyPr anchor="ctr">
            <a:noAutofit/>
          </a:bodyPr>
          <a:lstStyle>
            <a:lvl1pPr marL="0" indent="0" algn="ctr">
              <a:buNone/>
              <a:defRPr sz="2000"/>
            </a:lvl1pPr>
          </a:lstStyle>
          <a:p>
            <a:pPr lvl="0"/>
            <a:r>
              <a:rPr lang="en-US" smtClean="0"/>
              <a:t>Subtitle</a:t>
            </a:r>
            <a:endParaRPr lang="en-US"/>
          </a:p>
        </p:txBody>
      </p:sp>
      <p:sp>
        <p:nvSpPr>
          <p:cNvPr id="49" name="Text Placeholder 13"/>
          <p:cNvSpPr>
            <a:spLocks noGrp="1"/>
          </p:cNvSpPr>
          <p:nvPr>
            <p:ph type="body" sz="quarter" idx="34" hasCustomPrompt="1"/>
          </p:nvPr>
        </p:nvSpPr>
        <p:spPr>
          <a:xfrm>
            <a:off x="1275616" y="2275982"/>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50" name="Text Placeholder 15"/>
          <p:cNvSpPr>
            <a:spLocks noGrp="1"/>
          </p:cNvSpPr>
          <p:nvPr>
            <p:ph type="body" sz="quarter" idx="35" hasCustomPrompt="1"/>
          </p:nvPr>
        </p:nvSpPr>
        <p:spPr>
          <a:xfrm rot="16200000">
            <a:off x="402894" y="2699332"/>
            <a:ext cx="1234440" cy="387742"/>
          </a:xfrm>
        </p:spPr>
        <p:txBody>
          <a:bodyPr anchor="ctr">
            <a:noAutofit/>
          </a:bodyPr>
          <a:lstStyle>
            <a:lvl1pPr marL="0" indent="0" algn="ctr">
              <a:buNone/>
              <a:defRPr sz="2000"/>
            </a:lvl1pPr>
          </a:lstStyle>
          <a:p>
            <a:pPr lvl="0"/>
            <a:r>
              <a:rPr lang="en-US" smtClean="0"/>
              <a:t>Subtitle</a:t>
            </a:r>
            <a:endParaRPr lang="en-US"/>
          </a:p>
        </p:txBody>
      </p:sp>
      <p:sp>
        <p:nvSpPr>
          <p:cNvPr id="51" name="Text Placeholder 13"/>
          <p:cNvSpPr>
            <a:spLocks noGrp="1"/>
          </p:cNvSpPr>
          <p:nvPr>
            <p:ph type="body" sz="quarter" idx="36" hasCustomPrompt="1"/>
          </p:nvPr>
        </p:nvSpPr>
        <p:spPr>
          <a:xfrm>
            <a:off x="1275618" y="3590099"/>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52" name="Text Placeholder 15"/>
          <p:cNvSpPr>
            <a:spLocks noGrp="1"/>
          </p:cNvSpPr>
          <p:nvPr>
            <p:ph type="body" sz="quarter" idx="37" hasCustomPrompt="1"/>
          </p:nvPr>
        </p:nvSpPr>
        <p:spPr>
          <a:xfrm rot="16200000">
            <a:off x="402895" y="4013449"/>
            <a:ext cx="1234440" cy="387742"/>
          </a:xfrm>
        </p:spPr>
        <p:txBody>
          <a:bodyPr anchor="ctr">
            <a:noAutofit/>
          </a:bodyPr>
          <a:lstStyle>
            <a:lvl1pPr marL="0" indent="0" algn="ctr">
              <a:buNone/>
              <a:defRPr sz="2000"/>
            </a:lvl1pPr>
          </a:lstStyle>
          <a:p>
            <a:pPr lvl="0"/>
            <a:r>
              <a:rPr lang="en-US" smtClean="0"/>
              <a:t>Subtitle</a:t>
            </a:r>
            <a:endParaRPr lang="en-US"/>
          </a:p>
        </p:txBody>
      </p:sp>
      <p:sp>
        <p:nvSpPr>
          <p:cNvPr id="59" name="Text Placeholder 13"/>
          <p:cNvSpPr>
            <a:spLocks noGrp="1"/>
          </p:cNvSpPr>
          <p:nvPr>
            <p:ph type="body" sz="quarter" idx="43" hasCustomPrompt="1"/>
          </p:nvPr>
        </p:nvSpPr>
        <p:spPr>
          <a:xfrm>
            <a:off x="7866889" y="490277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60" name="Text Placeholder 13"/>
          <p:cNvSpPr>
            <a:spLocks noGrp="1"/>
          </p:cNvSpPr>
          <p:nvPr>
            <p:ph type="body" sz="quarter" idx="44" hasCustomPrompt="1"/>
          </p:nvPr>
        </p:nvSpPr>
        <p:spPr>
          <a:xfrm>
            <a:off x="7866889" y="227208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61" name="Text Placeholder 13"/>
          <p:cNvSpPr>
            <a:spLocks noGrp="1"/>
          </p:cNvSpPr>
          <p:nvPr>
            <p:ph type="body" sz="quarter" idx="45" hasCustomPrompt="1"/>
          </p:nvPr>
        </p:nvSpPr>
        <p:spPr>
          <a:xfrm>
            <a:off x="7866889" y="3590099"/>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63" name="Text Placeholder 13"/>
          <p:cNvSpPr>
            <a:spLocks noGrp="1"/>
          </p:cNvSpPr>
          <p:nvPr>
            <p:ph type="body" sz="quarter" idx="46" hasCustomPrompt="1"/>
          </p:nvPr>
        </p:nvSpPr>
        <p:spPr>
          <a:xfrm>
            <a:off x="4541521" y="227208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64" name="Text Placeholder 13"/>
          <p:cNvSpPr>
            <a:spLocks noGrp="1"/>
          </p:cNvSpPr>
          <p:nvPr>
            <p:ph type="body" sz="quarter" idx="47" hasCustomPrompt="1"/>
          </p:nvPr>
        </p:nvSpPr>
        <p:spPr>
          <a:xfrm>
            <a:off x="4548392" y="3590099"/>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65" name="Text Placeholder 13"/>
          <p:cNvSpPr>
            <a:spLocks noGrp="1"/>
          </p:cNvSpPr>
          <p:nvPr>
            <p:ph type="body" sz="quarter" idx="48" hasCustomPrompt="1"/>
          </p:nvPr>
        </p:nvSpPr>
        <p:spPr>
          <a:xfrm>
            <a:off x="4548392" y="4902777"/>
            <a:ext cx="3108960" cy="1234440"/>
          </a:xfrm>
        </p:spPr>
        <p:txBody>
          <a:bodyPr vert="horz" lIns="91440" tIns="365760" rIns="91440" bIns="45720" rtlCol="0">
            <a:normAutofit/>
          </a:bodyPr>
          <a:lstStyle>
            <a:lvl1pPr>
              <a:defRPr lang="en-US" sz="1400" baseline="0">
                <a:solidFill>
                  <a:schemeClr val="bg2">
                    <a:lumMod val="75000"/>
                  </a:schemeClr>
                </a:solidFill>
              </a:defRPr>
            </a:lvl1pPr>
          </a:lstStyle>
          <a:p>
            <a:pPr lvl="0"/>
            <a:r>
              <a:rPr lang="en-US" smtClean="0"/>
              <a:t>List items</a:t>
            </a:r>
            <a:endParaRPr lang="en-US"/>
          </a:p>
        </p:txBody>
      </p:sp>
      <p:sp>
        <p:nvSpPr>
          <p:cNvPr id="66" name="Text Placeholder 15"/>
          <p:cNvSpPr>
            <a:spLocks noGrp="1"/>
          </p:cNvSpPr>
          <p:nvPr>
            <p:ph type="body" sz="quarter" idx="49" hasCustomPrompt="1"/>
          </p:nvPr>
        </p:nvSpPr>
        <p:spPr>
          <a:xfrm>
            <a:off x="4541521" y="1860808"/>
            <a:ext cx="3108960" cy="387743"/>
          </a:xfrm>
        </p:spPr>
        <p:txBody>
          <a:bodyPr anchor="ctr">
            <a:noAutofit/>
          </a:bodyPr>
          <a:lstStyle>
            <a:lvl1pPr marL="0" indent="0" algn="ctr">
              <a:buNone/>
              <a:defRPr sz="2000"/>
            </a:lvl1pPr>
          </a:lstStyle>
          <a:p>
            <a:pPr lvl="0"/>
            <a:r>
              <a:rPr lang="en-US" smtClean="0"/>
              <a:t>Subtitle</a:t>
            </a:r>
            <a:endParaRPr lang="en-US"/>
          </a:p>
        </p:txBody>
      </p:sp>
      <p:cxnSp>
        <p:nvCxnSpPr>
          <p:cNvPr id="67" name="Straight Connector 66"/>
          <p:cNvCxnSpPr/>
          <p:nvPr userDrawn="1"/>
        </p:nvCxnSpPr>
        <p:spPr>
          <a:xfrm>
            <a:off x="11346928" y="1888239"/>
            <a:ext cx="0" cy="4422714"/>
          </a:xfrm>
          <a:prstGeom prst="line">
            <a:avLst/>
          </a:prstGeom>
          <a:ln w="28575">
            <a:solidFill>
              <a:schemeClr val="tx2">
                <a:lumMod val="40000"/>
                <a:lumOff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826245" y="6261228"/>
            <a:ext cx="10527556" cy="0"/>
          </a:xfrm>
          <a:prstGeom prst="line">
            <a:avLst/>
          </a:prstGeom>
          <a:ln w="28575">
            <a:solidFill>
              <a:schemeClr val="tx2">
                <a:lumMod val="40000"/>
                <a:lumOff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9" name="Oval 68"/>
          <p:cNvSpPr/>
          <p:nvPr userDrawn="1"/>
        </p:nvSpPr>
        <p:spPr>
          <a:xfrm>
            <a:off x="11168605" y="6082906"/>
            <a:ext cx="356645" cy="356644"/>
          </a:xfrm>
          <a:prstGeom prst="ellipse">
            <a:avLst/>
          </a:prstGeom>
          <a:solidFill>
            <a:schemeClr val="bg1"/>
          </a:solidFill>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Text Placeholder 12"/>
          <p:cNvSpPr>
            <a:spLocks noGrp="1"/>
          </p:cNvSpPr>
          <p:nvPr>
            <p:ph type="body" sz="quarter" idx="24" hasCustomPrompt="1"/>
          </p:nvPr>
        </p:nvSpPr>
        <p:spPr>
          <a:xfrm>
            <a:off x="1275618" y="2275983"/>
            <a:ext cx="3108959" cy="283062"/>
          </a:xfrm>
          <a:solidFill>
            <a:schemeClr val="accent1"/>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1" name="Text Placeholder 12"/>
          <p:cNvSpPr>
            <a:spLocks noGrp="1"/>
          </p:cNvSpPr>
          <p:nvPr>
            <p:ph type="body" sz="quarter" idx="50" hasCustomPrompt="1"/>
          </p:nvPr>
        </p:nvSpPr>
        <p:spPr>
          <a:xfrm>
            <a:off x="1275618" y="3590099"/>
            <a:ext cx="3108959" cy="283062"/>
          </a:xfrm>
          <a:solidFill>
            <a:schemeClr val="accent1"/>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2" name="Text Placeholder 12"/>
          <p:cNvSpPr>
            <a:spLocks noGrp="1"/>
          </p:cNvSpPr>
          <p:nvPr>
            <p:ph type="body" sz="quarter" idx="51" hasCustomPrompt="1"/>
          </p:nvPr>
        </p:nvSpPr>
        <p:spPr>
          <a:xfrm>
            <a:off x="1315229" y="4902777"/>
            <a:ext cx="3108959" cy="283062"/>
          </a:xfrm>
          <a:solidFill>
            <a:schemeClr val="accent4"/>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3" name="Text Placeholder 12"/>
          <p:cNvSpPr>
            <a:spLocks noGrp="1"/>
          </p:cNvSpPr>
          <p:nvPr>
            <p:ph type="body" sz="quarter" idx="52" hasCustomPrompt="1"/>
          </p:nvPr>
        </p:nvSpPr>
        <p:spPr>
          <a:xfrm>
            <a:off x="4548393" y="2275982"/>
            <a:ext cx="3108959" cy="283062"/>
          </a:xfrm>
          <a:solidFill>
            <a:schemeClr val="accent1"/>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4" name="Text Placeholder 12"/>
          <p:cNvSpPr>
            <a:spLocks noGrp="1"/>
          </p:cNvSpPr>
          <p:nvPr>
            <p:ph type="body" sz="quarter" idx="53" hasCustomPrompt="1"/>
          </p:nvPr>
        </p:nvSpPr>
        <p:spPr>
          <a:xfrm>
            <a:off x="4548393" y="3590099"/>
            <a:ext cx="3108959" cy="283062"/>
          </a:xfrm>
          <a:solidFill>
            <a:schemeClr val="accent4"/>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5" name="Text Placeholder 12"/>
          <p:cNvSpPr>
            <a:spLocks noGrp="1"/>
          </p:cNvSpPr>
          <p:nvPr>
            <p:ph type="body" sz="quarter" idx="54" hasCustomPrompt="1"/>
          </p:nvPr>
        </p:nvSpPr>
        <p:spPr>
          <a:xfrm>
            <a:off x="4548393" y="4902777"/>
            <a:ext cx="3108959" cy="283062"/>
          </a:xfrm>
          <a:solidFill>
            <a:schemeClr val="accent3"/>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6" name="Text Placeholder 12"/>
          <p:cNvSpPr>
            <a:spLocks noGrp="1"/>
          </p:cNvSpPr>
          <p:nvPr>
            <p:ph type="body" sz="quarter" idx="55" hasCustomPrompt="1"/>
          </p:nvPr>
        </p:nvSpPr>
        <p:spPr>
          <a:xfrm>
            <a:off x="7866888" y="2275982"/>
            <a:ext cx="3108959" cy="283062"/>
          </a:xfrm>
          <a:solidFill>
            <a:schemeClr val="accent4"/>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7" name="Text Placeholder 12"/>
          <p:cNvSpPr>
            <a:spLocks noGrp="1"/>
          </p:cNvSpPr>
          <p:nvPr>
            <p:ph type="body" sz="quarter" idx="56" hasCustomPrompt="1"/>
          </p:nvPr>
        </p:nvSpPr>
        <p:spPr>
          <a:xfrm>
            <a:off x="7866888" y="3590099"/>
            <a:ext cx="3108959" cy="283062"/>
          </a:xfrm>
          <a:solidFill>
            <a:schemeClr val="accent3"/>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sp>
        <p:nvSpPr>
          <p:cNvPr id="78" name="Text Placeholder 12"/>
          <p:cNvSpPr>
            <a:spLocks noGrp="1"/>
          </p:cNvSpPr>
          <p:nvPr>
            <p:ph type="body" sz="quarter" idx="57" hasCustomPrompt="1"/>
          </p:nvPr>
        </p:nvSpPr>
        <p:spPr>
          <a:xfrm>
            <a:off x="7866888" y="4902777"/>
            <a:ext cx="3108959" cy="283062"/>
          </a:xfrm>
          <a:solidFill>
            <a:schemeClr val="accent3"/>
          </a:solidFill>
          <a:ln>
            <a:noFill/>
          </a:ln>
        </p:spPr>
        <p:txBody>
          <a:bodyPr vert="horz" wrap="square" lIns="91440" tIns="45720" rIns="91440" bIns="45720" rtlCol="0" anchor="ctr">
            <a:noAutofit/>
          </a:bodyPr>
          <a:lstStyle>
            <a:lvl1pPr marL="228600" indent="-228600" algn="ctr">
              <a:buNone/>
              <a:defRPr lang="en-US" sz="1600" b="1" cap="all" baseline="0">
                <a:solidFill>
                  <a:schemeClr val="bg1"/>
                </a:solidFill>
              </a:defRPr>
            </a:lvl1pPr>
          </a:lstStyle>
          <a:p>
            <a:pPr marL="0" lvl="0" indent="0"/>
            <a:r>
              <a:rPr lang="en-US" smtClean="0"/>
              <a:t>Title</a:t>
            </a:r>
            <a:endParaRPr lang="en-US"/>
          </a:p>
        </p:txBody>
      </p:sp>
      <p:grpSp>
        <p:nvGrpSpPr>
          <p:cNvPr id="43" name="Group 42"/>
          <p:cNvGrpSpPr/>
          <p:nvPr userDrawn="1"/>
        </p:nvGrpSpPr>
        <p:grpSpPr>
          <a:xfrm>
            <a:off x="1" y="6766560"/>
            <a:ext cx="12192000" cy="91440"/>
            <a:chOff x="0" y="4480421"/>
            <a:chExt cx="12192000" cy="91440"/>
          </a:xfrm>
        </p:grpSpPr>
        <p:sp>
          <p:nvSpPr>
            <p:cNvPr id="44" name="Rectangle 4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24803101"/>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shbone 4 caus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13"/>
          <p:cNvSpPr>
            <a:spLocks noGrp="1"/>
          </p:cNvSpPr>
          <p:nvPr>
            <p:ph type="body" sz="quarter" idx="22" hasCustomPrompt="1"/>
          </p:nvPr>
        </p:nvSpPr>
        <p:spPr>
          <a:xfrm>
            <a:off x="6547500" y="423938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54" name="Text Placeholder 13"/>
          <p:cNvSpPr>
            <a:spLocks noGrp="1"/>
          </p:cNvSpPr>
          <p:nvPr>
            <p:ph type="body" sz="quarter" idx="27" hasCustomPrompt="1"/>
          </p:nvPr>
        </p:nvSpPr>
        <p:spPr>
          <a:xfrm>
            <a:off x="5970731" y="4915848"/>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55" name="Text Placeholder 13"/>
          <p:cNvSpPr>
            <a:spLocks noGrp="1"/>
          </p:cNvSpPr>
          <p:nvPr>
            <p:ph type="body" sz="quarter" idx="28" hasCustomPrompt="1"/>
          </p:nvPr>
        </p:nvSpPr>
        <p:spPr>
          <a:xfrm>
            <a:off x="5393963" y="559231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56" name="Text Placeholder 13"/>
          <p:cNvSpPr>
            <a:spLocks noGrp="1"/>
          </p:cNvSpPr>
          <p:nvPr>
            <p:ph type="body" sz="quarter" idx="29" hasCustomPrompt="1"/>
          </p:nvPr>
        </p:nvSpPr>
        <p:spPr>
          <a:xfrm>
            <a:off x="3722264" y="423938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57" name="Text Placeholder 13"/>
          <p:cNvSpPr>
            <a:spLocks noGrp="1"/>
          </p:cNvSpPr>
          <p:nvPr>
            <p:ph type="body" sz="quarter" idx="30" hasCustomPrompt="1"/>
          </p:nvPr>
        </p:nvSpPr>
        <p:spPr>
          <a:xfrm>
            <a:off x="3145495" y="4915848"/>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58" name="Text Placeholder 13"/>
          <p:cNvSpPr>
            <a:spLocks noGrp="1"/>
          </p:cNvSpPr>
          <p:nvPr>
            <p:ph type="body" sz="quarter" idx="31" hasCustomPrompt="1"/>
          </p:nvPr>
        </p:nvSpPr>
        <p:spPr>
          <a:xfrm>
            <a:off x="2568727" y="559231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90" name="Text Placeholder 12"/>
          <p:cNvSpPr>
            <a:spLocks noGrp="1"/>
          </p:cNvSpPr>
          <p:nvPr>
            <p:ph type="body" sz="quarter" idx="32" hasCustomPrompt="1"/>
          </p:nvPr>
        </p:nvSpPr>
        <p:spPr>
          <a:xfrm rot="18900000">
            <a:off x="3536016"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3</a:t>
            </a:r>
            <a:endParaRPr lang="en-US"/>
          </a:p>
        </p:txBody>
      </p:sp>
      <p:sp>
        <p:nvSpPr>
          <p:cNvPr id="91" name="Text Placeholder 12"/>
          <p:cNvSpPr>
            <a:spLocks noGrp="1"/>
          </p:cNvSpPr>
          <p:nvPr>
            <p:ph type="body" sz="quarter" idx="33" hasCustomPrompt="1"/>
          </p:nvPr>
        </p:nvSpPr>
        <p:spPr>
          <a:xfrm rot="18900000">
            <a:off x="6432663"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4</a:t>
            </a:r>
            <a:endParaRPr lang="en-US"/>
          </a:p>
        </p:txBody>
      </p:sp>
      <p:sp>
        <p:nvSpPr>
          <p:cNvPr id="92" name="Text Placeholder 12"/>
          <p:cNvSpPr>
            <a:spLocks noGrp="1"/>
          </p:cNvSpPr>
          <p:nvPr>
            <p:ph type="body" sz="quarter" idx="34" hasCustomPrompt="1"/>
          </p:nvPr>
        </p:nvSpPr>
        <p:spPr>
          <a:xfrm rot="2700000">
            <a:off x="6432661" y="2292301"/>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2</a:t>
            </a:r>
            <a:endParaRPr lang="en-US"/>
          </a:p>
        </p:txBody>
      </p:sp>
      <p:sp>
        <p:nvSpPr>
          <p:cNvPr id="93" name="Text Placeholder 12"/>
          <p:cNvSpPr>
            <a:spLocks noGrp="1"/>
          </p:cNvSpPr>
          <p:nvPr>
            <p:ph type="body" sz="quarter" idx="35" hasCustomPrompt="1"/>
          </p:nvPr>
        </p:nvSpPr>
        <p:spPr>
          <a:xfrm rot="2700000">
            <a:off x="3536016" y="2292302"/>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1</a:t>
            </a:r>
            <a:endParaRPr lang="en-US"/>
          </a:p>
        </p:txBody>
      </p:sp>
      <p:sp>
        <p:nvSpPr>
          <p:cNvPr id="106" name="Text Placeholder 13"/>
          <p:cNvSpPr>
            <a:spLocks noGrp="1"/>
          </p:cNvSpPr>
          <p:nvPr>
            <p:ph type="body" sz="quarter" idx="36" hasCustomPrompt="1"/>
          </p:nvPr>
        </p:nvSpPr>
        <p:spPr>
          <a:xfrm>
            <a:off x="2568727" y="1484667"/>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107" name="Text Placeholder 13"/>
          <p:cNvSpPr>
            <a:spLocks noGrp="1"/>
          </p:cNvSpPr>
          <p:nvPr>
            <p:ph type="body" sz="quarter" idx="37" hasCustomPrompt="1"/>
          </p:nvPr>
        </p:nvSpPr>
        <p:spPr>
          <a:xfrm>
            <a:off x="3145495" y="216113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108" name="Text Placeholder 13"/>
          <p:cNvSpPr>
            <a:spLocks noGrp="1"/>
          </p:cNvSpPr>
          <p:nvPr>
            <p:ph type="body" sz="quarter" idx="38" hasCustomPrompt="1"/>
          </p:nvPr>
        </p:nvSpPr>
        <p:spPr>
          <a:xfrm>
            <a:off x="3722264" y="283759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112" name="Text Placeholder 13"/>
          <p:cNvSpPr>
            <a:spLocks noGrp="1"/>
          </p:cNvSpPr>
          <p:nvPr>
            <p:ph type="body" sz="quarter" idx="39" hasCustomPrompt="1"/>
          </p:nvPr>
        </p:nvSpPr>
        <p:spPr>
          <a:xfrm>
            <a:off x="5393963" y="149671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113" name="Text Placeholder 13"/>
          <p:cNvSpPr>
            <a:spLocks noGrp="1"/>
          </p:cNvSpPr>
          <p:nvPr>
            <p:ph type="body" sz="quarter" idx="40" hasCustomPrompt="1"/>
          </p:nvPr>
        </p:nvSpPr>
        <p:spPr>
          <a:xfrm>
            <a:off x="5970731" y="2173176"/>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114" name="Text Placeholder 13"/>
          <p:cNvSpPr>
            <a:spLocks noGrp="1"/>
          </p:cNvSpPr>
          <p:nvPr>
            <p:ph type="body" sz="quarter" idx="41" hasCustomPrompt="1"/>
          </p:nvPr>
        </p:nvSpPr>
        <p:spPr>
          <a:xfrm>
            <a:off x="6547500" y="284963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118" name="Text Placeholder 13"/>
          <p:cNvSpPr>
            <a:spLocks noGrp="1"/>
          </p:cNvSpPr>
          <p:nvPr>
            <p:ph type="body" sz="quarter" idx="42" hasCustomPrompt="1"/>
          </p:nvPr>
        </p:nvSpPr>
        <p:spPr>
          <a:xfrm>
            <a:off x="409002" y="284388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119" name="Text Placeholder 13"/>
          <p:cNvSpPr>
            <a:spLocks noGrp="1"/>
          </p:cNvSpPr>
          <p:nvPr>
            <p:ph type="body" sz="quarter" idx="43" hasCustomPrompt="1"/>
          </p:nvPr>
        </p:nvSpPr>
        <p:spPr>
          <a:xfrm>
            <a:off x="401192" y="354074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120" name="Text Placeholder 13"/>
          <p:cNvSpPr>
            <a:spLocks noGrp="1"/>
          </p:cNvSpPr>
          <p:nvPr>
            <p:ph type="body" sz="quarter" idx="44" hasCustomPrompt="1"/>
          </p:nvPr>
        </p:nvSpPr>
        <p:spPr>
          <a:xfrm>
            <a:off x="401192" y="423761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121" name="Text Placeholder 12"/>
          <p:cNvSpPr>
            <a:spLocks noGrp="1"/>
          </p:cNvSpPr>
          <p:nvPr>
            <p:ph type="body" sz="quarter" idx="45" hasCustomPrompt="1"/>
          </p:nvPr>
        </p:nvSpPr>
        <p:spPr>
          <a:xfrm>
            <a:off x="1865376" y="3581099"/>
            <a:ext cx="1225296" cy="475488"/>
          </a:xfrm>
          <a:prstGeom prst="rightArrow">
            <a:avLst>
              <a:gd name="adj1" fmla="val 60684"/>
              <a:gd name="adj2" fmla="val 50000"/>
            </a:avLst>
          </a:prstGeom>
          <a:solidFill>
            <a:schemeClr val="accent4"/>
          </a:solidFill>
          <a:ln>
            <a:noFill/>
          </a:ln>
        </p:spPr>
        <p:txBody>
          <a:bodyPr vert="horz" wrap="square" lIns="91440" tIns="45720" rIns="91440" bIns="45720" rtlCol="0" anchor="ctr">
            <a:noAutofit/>
          </a:bodyPr>
          <a:lstStyle>
            <a:lvl1pPr marL="228600" indent="-228600" algn="ctr">
              <a:buNone/>
              <a:defRPr lang="en-US" sz="1600" b="1" cap="none" baseline="0">
                <a:solidFill>
                  <a:schemeClr val="bg1"/>
                </a:solidFill>
              </a:defRPr>
            </a:lvl1pPr>
          </a:lstStyle>
          <a:p>
            <a:pPr marL="0" lvl="0" indent="0"/>
            <a:r>
              <a:rPr lang="en-US" smtClean="0"/>
              <a:t>Item</a:t>
            </a:r>
            <a:endParaRPr lang="en-US"/>
          </a:p>
        </p:txBody>
      </p:sp>
      <p:sp>
        <p:nvSpPr>
          <p:cNvPr id="125" name="Text Placeholder 12"/>
          <p:cNvSpPr>
            <a:spLocks noGrp="1"/>
          </p:cNvSpPr>
          <p:nvPr>
            <p:ph type="body" sz="quarter" idx="46" hasCustomPrompt="1"/>
          </p:nvPr>
        </p:nvSpPr>
        <p:spPr>
          <a:xfrm>
            <a:off x="3090672" y="3624716"/>
            <a:ext cx="6519673" cy="384048"/>
          </a:xfrm>
          <a:prstGeom prst="homePlate">
            <a:avLst/>
          </a:prstGeom>
          <a:solidFill>
            <a:schemeClr val="accent2"/>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Cause &amp; Effect Fishbone Diagram</a:t>
            </a:r>
            <a:endParaRPr lang="en-US"/>
          </a:p>
        </p:txBody>
      </p:sp>
      <p:sp>
        <p:nvSpPr>
          <p:cNvPr id="129" name="Text Placeholder 128"/>
          <p:cNvSpPr>
            <a:spLocks noGrp="1"/>
          </p:cNvSpPr>
          <p:nvPr>
            <p:ph type="body" sz="quarter" idx="48" hasCustomPrompt="1"/>
          </p:nvPr>
        </p:nvSpPr>
        <p:spPr>
          <a:xfrm>
            <a:off x="9637781" y="3540747"/>
            <a:ext cx="2281937" cy="397032"/>
          </a:xfrm>
          <a:solidFill>
            <a:schemeClr val="accent3"/>
          </a:solidFill>
        </p:spPr>
        <p:txBody>
          <a:bodyPr wrap="square" anchor="ctr">
            <a:spAutoFit/>
          </a:bodyPr>
          <a:lstStyle>
            <a:lvl1pPr marL="0" indent="0" algn="ctr">
              <a:buNone/>
              <a:defRPr sz="2200" b="1" cap="all" baseline="0">
                <a:solidFill>
                  <a:schemeClr val="bg1"/>
                </a:solidFill>
              </a:defRPr>
            </a:lvl1pPr>
          </a:lstStyle>
          <a:p>
            <a:pPr lvl="0"/>
            <a:r>
              <a:rPr lang="en-US" smtClean="0"/>
              <a:t>Effect</a:t>
            </a:r>
            <a:endParaRPr lang="en-US"/>
          </a:p>
        </p:txBody>
      </p:sp>
      <p:grpSp>
        <p:nvGrpSpPr>
          <p:cNvPr id="35" name="Group 34"/>
          <p:cNvGrpSpPr/>
          <p:nvPr userDrawn="1"/>
        </p:nvGrpSpPr>
        <p:grpSpPr>
          <a:xfrm>
            <a:off x="1" y="6766560"/>
            <a:ext cx="12192000" cy="91440"/>
            <a:chOff x="0" y="4480421"/>
            <a:chExt cx="12192000" cy="91440"/>
          </a:xfrm>
        </p:grpSpPr>
        <p:sp>
          <p:nvSpPr>
            <p:cNvPr id="36" name="Rectangle 3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3984418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ishbone 6 causes">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13"/>
          <p:cNvSpPr>
            <a:spLocks noGrp="1"/>
          </p:cNvSpPr>
          <p:nvPr>
            <p:ph type="body" sz="quarter" idx="22" hasCustomPrompt="1"/>
          </p:nvPr>
        </p:nvSpPr>
        <p:spPr>
          <a:xfrm>
            <a:off x="6703908" y="423938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54" name="Text Placeholder 13"/>
          <p:cNvSpPr>
            <a:spLocks noGrp="1"/>
          </p:cNvSpPr>
          <p:nvPr>
            <p:ph type="body" sz="quarter" idx="27" hasCustomPrompt="1"/>
          </p:nvPr>
        </p:nvSpPr>
        <p:spPr>
          <a:xfrm>
            <a:off x="6127140" y="4915848"/>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55" name="Text Placeholder 13"/>
          <p:cNvSpPr>
            <a:spLocks noGrp="1"/>
          </p:cNvSpPr>
          <p:nvPr>
            <p:ph type="body" sz="quarter" idx="28" hasCustomPrompt="1"/>
          </p:nvPr>
        </p:nvSpPr>
        <p:spPr>
          <a:xfrm>
            <a:off x="5550372" y="559231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56" name="Text Placeholder 13"/>
          <p:cNvSpPr>
            <a:spLocks noGrp="1"/>
          </p:cNvSpPr>
          <p:nvPr>
            <p:ph type="body" sz="quarter" idx="29" hasCustomPrompt="1"/>
          </p:nvPr>
        </p:nvSpPr>
        <p:spPr>
          <a:xfrm>
            <a:off x="3878673" y="423938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57" name="Text Placeholder 13"/>
          <p:cNvSpPr>
            <a:spLocks noGrp="1"/>
          </p:cNvSpPr>
          <p:nvPr>
            <p:ph type="body" sz="quarter" idx="30" hasCustomPrompt="1"/>
          </p:nvPr>
        </p:nvSpPr>
        <p:spPr>
          <a:xfrm>
            <a:off x="3301904" y="4915848"/>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58" name="Text Placeholder 13"/>
          <p:cNvSpPr>
            <a:spLocks noGrp="1"/>
          </p:cNvSpPr>
          <p:nvPr>
            <p:ph type="body" sz="quarter" idx="31" hasCustomPrompt="1"/>
          </p:nvPr>
        </p:nvSpPr>
        <p:spPr>
          <a:xfrm>
            <a:off x="2725136" y="559231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90" name="Text Placeholder 12"/>
          <p:cNvSpPr>
            <a:spLocks noGrp="1"/>
          </p:cNvSpPr>
          <p:nvPr>
            <p:ph type="body" sz="quarter" idx="32" hasCustomPrompt="1"/>
          </p:nvPr>
        </p:nvSpPr>
        <p:spPr>
          <a:xfrm rot="18900000">
            <a:off x="3692425"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3</a:t>
            </a:r>
            <a:endParaRPr lang="en-US"/>
          </a:p>
        </p:txBody>
      </p:sp>
      <p:sp>
        <p:nvSpPr>
          <p:cNvPr id="91" name="Text Placeholder 12"/>
          <p:cNvSpPr>
            <a:spLocks noGrp="1"/>
          </p:cNvSpPr>
          <p:nvPr>
            <p:ph type="body" sz="quarter" idx="33" hasCustomPrompt="1"/>
          </p:nvPr>
        </p:nvSpPr>
        <p:spPr>
          <a:xfrm rot="18900000">
            <a:off x="6589072"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4</a:t>
            </a:r>
            <a:endParaRPr lang="en-US"/>
          </a:p>
        </p:txBody>
      </p:sp>
      <p:sp>
        <p:nvSpPr>
          <p:cNvPr id="92" name="Text Placeholder 12"/>
          <p:cNvSpPr>
            <a:spLocks noGrp="1"/>
          </p:cNvSpPr>
          <p:nvPr>
            <p:ph type="body" sz="quarter" idx="34" hasCustomPrompt="1"/>
          </p:nvPr>
        </p:nvSpPr>
        <p:spPr>
          <a:xfrm rot="2700000">
            <a:off x="6589071" y="2292301"/>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2</a:t>
            </a:r>
            <a:endParaRPr lang="en-US"/>
          </a:p>
        </p:txBody>
      </p:sp>
      <p:sp>
        <p:nvSpPr>
          <p:cNvPr id="93" name="Text Placeholder 12"/>
          <p:cNvSpPr>
            <a:spLocks noGrp="1"/>
          </p:cNvSpPr>
          <p:nvPr>
            <p:ph type="body" sz="quarter" idx="35" hasCustomPrompt="1"/>
          </p:nvPr>
        </p:nvSpPr>
        <p:spPr>
          <a:xfrm rot="2700000">
            <a:off x="3692425" y="2292302"/>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1</a:t>
            </a:r>
            <a:endParaRPr lang="en-US"/>
          </a:p>
        </p:txBody>
      </p:sp>
      <p:sp>
        <p:nvSpPr>
          <p:cNvPr id="106" name="Text Placeholder 13"/>
          <p:cNvSpPr>
            <a:spLocks noGrp="1"/>
          </p:cNvSpPr>
          <p:nvPr>
            <p:ph type="body" sz="quarter" idx="36" hasCustomPrompt="1"/>
          </p:nvPr>
        </p:nvSpPr>
        <p:spPr>
          <a:xfrm>
            <a:off x="2725136" y="1484667"/>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107" name="Text Placeholder 13"/>
          <p:cNvSpPr>
            <a:spLocks noGrp="1"/>
          </p:cNvSpPr>
          <p:nvPr>
            <p:ph type="body" sz="quarter" idx="37" hasCustomPrompt="1"/>
          </p:nvPr>
        </p:nvSpPr>
        <p:spPr>
          <a:xfrm>
            <a:off x="3301904" y="216113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108" name="Text Placeholder 13"/>
          <p:cNvSpPr>
            <a:spLocks noGrp="1"/>
          </p:cNvSpPr>
          <p:nvPr>
            <p:ph type="body" sz="quarter" idx="38" hasCustomPrompt="1"/>
          </p:nvPr>
        </p:nvSpPr>
        <p:spPr>
          <a:xfrm>
            <a:off x="3878673" y="283759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112" name="Text Placeholder 13"/>
          <p:cNvSpPr>
            <a:spLocks noGrp="1"/>
          </p:cNvSpPr>
          <p:nvPr>
            <p:ph type="body" sz="quarter" idx="39" hasCustomPrompt="1"/>
          </p:nvPr>
        </p:nvSpPr>
        <p:spPr>
          <a:xfrm>
            <a:off x="5550372" y="1496712"/>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113" name="Text Placeholder 13"/>
          <p:cNvSpPr>
            <a:spLocks noGrp="1"/>
          </p:cNvSpPr>
          <p:nvPr>
            <p:ph type="body" sz="quarter" idx="40" hasCustomPrompt="1"/>
          </p:nvPr>
        </p:nvSpPr>
        <p:spPr>
          <a:xfrm>
            <a:off x="6127140" y="2173176"/>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114" name="Text Placeholder 13"/>
          <p:cNvSpPr>
            <a:spLocks noGrp="1"/>
          </p:cNvSpPr>
          <p:nvPr>
            <p:ph type="body" sz="quarter" idx="41" hasCustomPrompt="1"/>
          </p:nvPr>
        </p:nvSpPr>
        <p:spPr>
          <a:xfrm>
            <a:off x="6703908" y="2849639"/>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129" name="Text Placeholder 128"/>
          <p:cNvSpPr>
            <a:spLocks noGrp="1"/>
          </p:cNvSpPr>
          <p:nvPr>
            <p:ph type="body" sz="quarter" idx="48" hasCustomPrompt="1"/>
          </p:nvPr>
        </p:nvSpPr>
        <p:spPr>
          <a:xfrm>
            <a:off x="9637781" y="3540747"/>
            <a:ext cx="2281937" cy="397032"/>
          </a:xfrm>
          <a:solidFill>
            <a:schemeClr val="accent3"/>
          </a:solidFill>
        </p:spPr>
        <p:txBody>
          <a:bodyPr wrap="square" anchor="ctr">
            <a:spAutoFit/>
          </a:bodyPr>
          <a:lstStyle>
            <a:lvl1pPr marL="0" indent="0" algn="ctr">
              <a:buNone/>
              <a:defRPr sz="2200" b="1" cap="all" baseline="0">
                <a:solidFill>
                  <a:schemeClr val="bg1"/>
                </a:solidFill>
              </a:defRPr>
            </a:lvl1pPr>
          </a:lstStyle>
          <a:p>
            <a:pPr lvl="0"/>
            <a:r>
              <a:rPr lang="en-US" smtClean="0"/>
              <a:t>Effect</a:t>
            </a:r>
            <a:endParaRPr lang="en-US"/>
          </a:p>
        </p:txBody>
      </p:sp>
      <p:sp>
        <p:nvSpPr>
          <p:cNvPr id="36" name="Text Placeholder 13"/>
          <p:cNvSpPr>
            <a:spLocks noGrp="1"/>
          </p:cNvSpPr>
          <p:nvPr>
            <p:ph type="body" sz="quarter" idx="49" hasCustomPrompt="1"/>
          </p:nvPr>
        </p:nvSpPr>
        <p:spPr>
          <a:xfrm>
            <a:off x="1312518" y="423938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37" name="Text Placeholder 13"/>
          <p:cNvSpPr>
            <a:spLocks noGrp="1"/>
          </p:cNvSpPr>
          <p:nvPr>
            <p:ph type="body" sz="quarter" idx="50" hasCustomPrompt="1"/>
          </p:nvPr>
        </p:nvSpPr>
        <p:spPr>
          <a:xfrm>
            <a:off x="735749" y="4915848"/>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38" name="Text Placeholder 13"/>
          <p:cNvSpPr>
            <a:spLocks noGrp="1"/>
          </p:cNvSpPr>
          <p:nvPr>
            <p:ph type="body" sz="quarter" idx="51" hasCustomPrompt="1"/>
          </p:nvPr>
        </p:nvSpPr>
        <p:spPr>
          <a:xfrm>
            <a:off x="158981" y="559231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39" name="Text Placeholder 12"/>
          <p:cNvSpPr>
            <a:spLocks noGrp="1"/>
          </p:cNvSpPr>
          <p:nvPr>
            <p:ph type="body" sz="quarter" idx="52" hasCustomPrompt="1"/>
          </p:nvPr>
        </p:nvSpPr>
        <p:spPr>
          <a:xfrm rot="18900000">
            <a:off x="1126270" y="4859874"/>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3</a:t>
            </a:r>
            <a:endParaRPr lang="en-US"/>
          </a:p>
        </p:txBody>
      </p:sp>
      <p:sp>
        <p:nvSpPr>
          <p:cNvPr id="40" name="Text Placeholder 12"/>
          <p:cNvSpPr>
            <a:spLocks noGrp="1"/>
          </p:cNvSpPr>
          <p:nvPr>
            <p:ph type="body" sz="quarter" idx="53" hasCustomPrompt="1"/>
          </p:nvPr>
        </p:nvSpPr>
        <p:spPr>
          <a:xfrm rot="2700000">
            <a:off x="1126270" y="2292302"/>
            <a:ext cx="3026664"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Category 1</a:t>
            </a:r>
            <a:endParaRPr lang="en-US"/>
          </a:p>
        </p:txBody>
      </p:sp>
      <p:sp>
        <p:nvSpPr>
          <p:cNvPr id="41" name="Text Placeholder 13"/>
          <p:cNvSpPr>
            <a:spLocks noGrp="1"/>
          </p:cNvSpPr>
          <p:nvPr>
            <p:ph type="body" sz="quarter" idx="54" hasCustomPrompt="1"/>
          </p:nvPr>
        </p:nvSpPr>
        <p:spPr>
          <a:xfrm>
            <a:off x="158981" y="1484667"/>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1</a:t>
            </a:r>
            <a:endParaRPr lang="en-US"/>
          </a:p>
        </p:txBody>
      </p:sp>
      <p:sp>
        <p:nvSpPr>
          <p:cNvPr id="42" name="Text Placeholder 13"/>
          <p:cNvSpPr>
            <a:spLocks noGrp="1"/>
          </p:cNvSpPr>
          <p:nvPr>
            <p:ph type="body" sz="quarter" idx="55" hasCustomPrompt="1"/>
          </p:nvPr>
        </p:nvSpPr>
        <p:spPr>
          <a:xfrm>
            <a:off x="735749" y="2161131"/>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2</a:t>
            </a:r>
            <a:endParaRPr lang="en-US"/>
          </a:p>
        </p:txBody>
      </p:sp>
      <p:sp>
        <p:nvSpPr>
          <p:cNvPr id="44" name="Text Placeholder 13"/>
          <p:cNvSpPr>
            <a:spLocks noGrp="1"/>
          </p:cNvSpPr>
          <p:nvPr>
            <p:ph type="body" sz="quarter" idx="56" hasCustomPrompt="1"/>
          </p:nvPr>
        </p:nvSpPr>
        <p:spPr>
          <a:xfrm>
            <a:off x="1312518" y="2837594"/>
            <a:ext cx="1164308" cy="556191"/>
          </a:xfrm>
          <a:solidFill>
            <a:schemeClr val="bg2">
              <a:lumMod val="20000"/>
              <a:lumOff val="80000"/>
            </a:schemeClr>
          </a:solidFill>
        </p:spPr>
        <p:txBody>
          <a:bodyPr vert="horz" lIns="91440" tIns="91440" rIns="91440" bIns="91440" rtlCol="0">
            <a:normAutofit/>
          </a:bodyPr>
          <a:lstStyle>
            <a:lvl1pPr>
              <a:defRPr lang="en-US" sz="1400" baseline="0">
                <a:solidFill>
                  <a:schemeClr val="bg2">
                    <a:lumMod val="75000"/>
                  </a:schemeClr>
                </a:solidFill>
              </a:defRPr>
            </a:lvl1pPr>
          </a:lstStyle>
          <a:p>
            <a:pPr lvl="0"/>
            <a:r>
              <a:rPr lang="en-US" smtClean="0"/>
              <a:t>Cause 3</a:t>
            </a:r>
            <a:endParaRPr lang="en-US"/>
          </a:p>
        </p:txBody>
      </p:sp>
      <p:sp>
        <p:nvSpPr>
          <p:cNvPr id="45" name="Text Placeholder 12"/>
          <p:cNvSpPr>
            <a:spLocks noGrp="1"/>
          </p:cNvSpPr>
          <p:nvPr>
            <p:ph type="body" sz="quarter" idx="46" hasCustomPrompt="1"/>
          </p:nvPr>
        </p:nvSpPr>
        <p:spPr>
          <a:xfrm>
            <a:off x="1323288" y="3624716"/>
            <a:ext cx="8287056" cy="384048"/>
          </a:xfrm>
          <a:prstGeom prst="homePlate">
            <a:avLst/>
          </a:prstGeom>
          <a:solidFill>
            <a:schemeClr val="accent2"/>
          </a:solidFill>
          <a:ln>
            <a:noFill/>
          </a:ln>
        </p:spPr>
        <p:txBody>
          <a:bodyPr vert="horz" wrap="square" lIns="91440" tIns="45720" rIns="91440" bIns="45720" rtlCol="0" anchor="ctr">
            <a:noAutofit/>
          </a:bodyPr>
          <a:lstStyle>
            <a:lvl1pPr marL="228600" indent="-228600" algn="ctr">
              <a:buNone/>
              <a:defRPr lang="en-US" sz="1800" b="1" cap="none" baseline="0">
                <a:solidFill>
                  <a:schemeClr val="bg1"/>
                </a:solidFill>
              </a:defRPr>
            </a:lvl1pPr>
          </a:lstStyle>
          <a:p>
            <a:pPr marL="0" lvl="0" indent="0"/>
            <a:r>
              <a:rPr lang="en-US" smtClean="0"/>
              <a:t>Cause &amp; Effect Fishbone Diagram</a:t>
            </a:r>
            <a:endParaRPr lang="en-US"/>
          </a:p>
        </p:txBody>
      </p:sp>
      <p:grpSp>
        <p:nvGrpSpPr>
          <p:cNvPr id="43" name="Group 42"/>
          <p:cNvGrpSpPr/>
          <p:nvPr userDrawn="1"/>
        </p:nvGrpSpPr>
        <p:grpSpPr>
          <a:xfrm>
            <a:off x="1" y="6766560"/>
            <a:ext cx="12192000" cy="91440"/>
            <a:chOff x="0" y="4480421"/>
            <a:chExt cx="12192000" cy="91440"/>
          </a:xfrm>
        </p:grpSpPr>
        <p:sp>
          <p:nvSpPr>
            <p:cNvPr id="46" name="Rectangle 4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5246092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ble 1">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6" name="Text Placeholder 13"/>
          <p:cNvSpPr>
            <a:spLocks noGrp="1"/>
          </p:cNvSpPr>
          <p:nvPr>
            <p:ph type="body" sz="quarter" idx="18" hasCustomPrompt="1"/>
          </p:nvPr>
        </p:nvSpPr>
        <p:spPr>
          <a:xfrm>
            <a:off x="482602" y="2034398"/>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48" name="Text Placeholder 12"/>
          <p:cNvSpPr>
            <a:spLocks noGrp="1"/>
          </p:cNvSpPr>
          <p:nvPr>
            <p:ph type="body" sz="quarter" idx="24" hasCustomPrompt="1"/>
          </p:nvPr>
        </p:nvSpPr>
        <p:spPr>
          <a:xfrm>
            <a:off x="482602" y="1780296"/>
            <a:ext cx="2594863" cy="607243"/>
          </a:xfrm>
          <a:solidFill>
            <a:schemeClr val="accent4"/>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1</a:t>
            </a:r>
            <a:endParaRPr lang="en-US"/>
          </a:p>
        </p:txBody>
      </p:sp>
      <p:sp>
        <p:nvSpPr>
          <p:cNvPr id="49" name="Text Placeholder 13"/>
          <p:cNvSpPr>
            <a:spLocks noGrp="1"/>
          </p:cNvSpPr>
          <p:nvPr>
            <p:ph type="body" sz="quarter" idx="25" hasCustomPrompt="1"/>
          </p:nvPr>
        </p:nvSpPr>
        <p:spPr>
          <a:xfrm>
            <a:off x="482602"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50" name="Text Placeholder 13"/>
          <p:cNvSpPr>
            <a:spLocks noGrp="1"/>
          </p:cNvSpPr>
          <p:nvPr>
            <p:ph type="body" sz="quarter" idx="26" hasCustomPrompt="1"/>
          </p:nvPr>
        </p:nvSpPr>
        <p:spPr>
          <a:xfrm>
            <a:off x="482602"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51" name="Text Placeholder 13"/>
          <p:cNvSpPr>
            <a:spLocks noGrp="1"/>
          </p:cNvSpPr>
          <p:nvPr>
            <p:ph type="body" sz="quarter" idx="27" hasCustomPrompt="1"/>
          </p:nvPr>
        </p:nvSpPr>
        <p:spPr>
          <a:xfrm>
            <a:off x="9114538" y="2040590"/>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52" name="Text Placeholder 12"/>
          <p:cNvSpPr>
            <a:spLocks noGrp="1"/>
          </p:cNvSpPr>
          <p:nvPr>
            <p:ph type="body" sz="quarter" idx="28" hasCustomPrompt="1"/>
          </p:nvPr>
        </p:nvSpPr>
        <p:spPr>
          <a:xfrm>
            <a:off x="9114538" y="1780296"/>
            <a:ext cx="2594863" cy="607243"/>
          </a:xfrm>
          <a:solidFill>
            <a:schemeClr val="accent5"/>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4</a:t>
            </a:r>
            <a:endParaRPr lang="en-US"/>
          </a:p>
        </p:txBody>
      </p:sp>
      <p:sp>
        <p:nvSpPr>
          <p:cNvPr id="53" name="Text Placeholder 13"/>
          <p:cNvSpPr>
            <a:spLocks noGrp="1"/>
          </p:cNvSpPr>
          <p:nvPr>
            <p:ph type="body" sz="quarter" idx="29" hasCustomPrompt="1"/>
          </p:nvPr>
        </p:nvSpPr>
        <p:spPr>
          <a:xfrm>
            <a:off x="9114538"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59" name="Text Placeholder 13"/>
          <p:cNvSpPr>
            <a:spLocks noGrp="1"/>
          </p:cNvSpPr>
          <p:nvPr>
            <p:ph type="body" sz="quarter" idx="30" hasCustomPrompt="1"/>
          </p:nvPr>
        </p:nvSpPr>
        <p:spPr>
          <a:xfrm>
            <a:off x="9114538"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61" name="Text Placeholder 13"/>
          <p:cNvSpPr>
            <a:spLocks noGrp="1"/>
          </p:cNvSpPr>
          <p:nvPr>
            <p:ph type="body" sz="quarter" idx="31" hasCustomPrompt="1"/>
          </p:nvPr>
        </p:nvSpPr>
        <p:spPr>
          <a:xfrm>
            <a:off x="6237226" y="2034398"/>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62" name="Text Placeholder 12"/>
          <p:cNvSpPr>
            <a:spLocks noGrp="1"/>
          </p:cNvSpPr>
          <p:nvPr>
            <p:ph type="body" sz="quarter" idx="32" hasCustomPrompt="1"/>
          </p:nvPr>
        </p:nvSpPr>
        <p:spPr>
          <a:xfrm>
            <a:off x="6237226" y="1780296"/>
            <a:ext cx="2594863" cy="607243"/>
          </a:xfrm>
          <a:solidFill>
            <a:schemeClr val="accent3"/>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3</a:t>
            </a:r>
            <a:endParaRPr lang="en-US"/>
          </a:p>
        </p:txBody>
      </p:sp>
      <p:sp>
        <p:nvSpPr>
          <p:cNvPr id="63" name="Text Placeholder 13"/>
          <p:cNvSpPr>
            <a:spLocks noGrp="1"/>
          </p:cNvSpPr>
          <p:nvPr>
            <p:ph type="body" sz="quarter" idx="33" hasCustomPrompt="1"/>
          </p:nvPr>
        </p:nvSpPr>
        <p:spPr>
          <a:xfrm>
            <a:off x="6237226"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64" name="Text Placeholder 13"/>
          <p:cNvSpPr>
            <a:spLocks noGrp="1"/>
          </p:cNvSpPr>
          <p:nvPr>
            <p:ph type="body" sz="quarter" idx="34" hasCustomPrompt="1"/>
          </p:nvPr>
        </p:nvSpPr>
        <p:spPr>
          <a:xfrm>
            <a:off x="6237226"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66" name="Text Placeholder 13"/>
          <p:cNvSpPr>
            <a:spLocks noGrp="1"/>
          </p:cNvSpPr>
          <p:nvPr>
            <p:ph type="body" sz="quarter" idx="35" hasCustomPrompt="1"/>
          </p:nvPr>
        </p:nvSpPr>
        <p:spPr>
          <a:xfrm>
            <a:off x="3359913" y="2034398"/>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67" name="Text Placeholder 12"/>
          <p:cNvSpPr>
            <a:spLocks noGrp="1"/>
          </p:cNvSpPr>
          <p:nvPr>
            <p:ph type="body" sz="quarter" idx="36" hasCustomPrompt="1"/>
          </p:nvPr>
        </p:nvSpPr>
        <p:spPr>
          <a:xfrm>
            <a:off x="3359913" y="1780296"/>
            <a:ext cx="2594863" cy="607243"/>
          </a:xfrm>
          <a:solidFill>
            <a:schemeClr val="accent1"/>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2</a:t>
            </a:r>
            <a:endParaRPr lang="en-US"/>
          </a:p>
        </p:txBody>
      </p:sp>
      <p:sp>
        <p:nvSpPr>
          <p:cNvPr id="68" name="Text Placeholder 13"/>
          <p:cNvSpPr>
            <a:spLocks noGrp="1"/>
          </p:cNvSpPr>
          <p:nvPr>
            <p:ph type="body" sz="quarter" idx="37" hasCustomPrompt="1"/>
          </p:nvPr>
        </p:nvSpPr>
        <p:spPr>
          <a:xfrm>
            <a:off x="3359913"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69" name="Text Placeholder 13"/>
          <p:cNvSpPr>
            <a:spLocks noGrp="1"/>
          </p:cNvSpPr>
          <p:nvPr>
            <p:ph type="body" sz="quarter" idx="38" hasCustomPrompt="1"/>
          </p:nvPr>
        </p:nvSpPr>
        <p:spPr>
          <a:xfrm>
            <a:off x="3359913"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grpSp>
        <p:nvGrpSpPr>
          <p:cNvPr id="29" name="Group 28"/>
          <p:cNvGrpSpPr/>
          <p:nvPr userDrawn="1"/>
        </p:nvGrpSpPr>
        <p:grpSpPr>
          <a:xfrm>
            <a:off x="1"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03107639"/>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2">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6" name="Text Placeholder 13"/>
          <p:cNvSpPr>
            <a:spLocks noGrp="1"/>
          </p:cNvSpPr>
          <p:nvPr>
            <p:ph type="body" sz="quarter" idx="18" hasCustomPrompt="1"/>
          </p:nvPr>
        </p:nvSpPr>
        <p:spPr>
          <a:xfrm>
            <a:off x="482602" y="2034398"/>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48" name="Text Placeholder 12"/>
          <p:cNvSpPr>
            <a:spLocks noGrp="1"/>
          </p:cNvSpPr>
          <p:nvPr>
            <p:ph type="body" sz="quarter" idx="24" hasCustomPrompt="1"/>
          </p:nvPr>
        </p:nvSpPr>
        <p:spPr>
          <a:xfrm>
            <a:off x="482602" y="1780296"/>
            <a:ext cx="2594863" cy="607243"/>
          </a:xfrm>
          <a:solidFill>
            <a:schemeClr val="accent4"/>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1</a:t>
            </a:r>
            <a:endParaRPr lang="en-US"/>
          </a:p>
        </p:txBody>
      </p:sp>
      <p:sp>
        <p:nvSpPr>
          <p:cNvPr id="49" name="Text Placeholder 13"/>
          <p:cNvSpPr>
            <a:spLocks noGrp="1"/>
          </p:cNvSpPr>
          <p:nvPr>
            <p:ph type="body" sz="quarter" idx="25" hasCustomPrompt="1"/>
          </p:nvPr>
        </p:nvSpPr>
        <p:spPr>
          <a:xfrm>
            <a:off x="482602"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50" name="Text Placeholder 13"/>
          <p:cNvSpPr>
            <a:spLocks noGrp="1"/>
          </p:cNvSpPr>
          <p:nvPr>
            <p:ph type="body" sz="quarter" idx="26" hasCustomPrompt="1"/>
          </p:nvPr>
        </p:nvSpPr>
        <p:spPr>
          <a:xfrm>
            <a:off x="482602"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51" name="Text Placeholder 13"/>
          <p:cNvSpPr>
            <a:spLocks noGrp="1"/>
          </p:cNvSpPr>
          <p:nvPr>
            <p:ph type="body" sz="quarter" idx="27" hasCustomPrompt="1"/>
          </p:nvPr>
        </p:nvSpPr>
        <p:spPr>
          <a:xfrm>
            <a:off x="9114538" y="2040590"/>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52" name="Text Placeholder 12"/>
          <p:cNvSpPr>
            <a:spLocks noGrp="1"/>
          </p:cNvSpPr>
          <p:nvPr>
            <p:ph type="body" sz="quarter" idx="28" hasCustomPrompt="1"/>
          </p:nvPr>
        </p:nvSpPr>
        <p:spPr>
          <a:xfrm>
            <a:off x="9114538" y="1780296"/>
            <a:ext cx="2594863" cy="607243"/>
          </a:xfrm>
          <a:solidFill>
            <a:schemeClr val="accent5"/>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4</a:t>
            </a:r>
            <a:endParaRPr lang="en-US"/>
          </a:p>
        </p:txBody>
      </p:sp>
      <p:sp>
        <p:nvSpPr>
          <p:cNvPr id="53" name="Text Placeholder 13"/>
          <p:cNvSpPr>
            <a:spLocks noGrp="1"/>
          </p:cNvSpPr>
          <p:nvPr>
            <p:ph type="body" sz="quarter" idx="29" hasCustomPrompt="1"/>
          </p:nvPr>
        </p:nvSpPr>
        <p:spPr>
          <a:xfrm>
            <a:off x="9114538"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59" name="Text Placeholder 13"/>
          <p:cNvSpPr>
            <a:spLocks noGrp="1"/>
          </p:cNvSpPr>
          <p:nvPr>
            <p:ph type="body" sz="quarter" idx="30" hasCustomPrompt="1"/>
          </p:nvPr>
        </p:nvSpPr>
        <p:spPr>
          <a:xfrm>
            <a:off x="9114538"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61" name="Text Placeholder 13"/>
          <p:cNvSpPr>
            <a:spLocks noGrp="1"/>
          </p:cNvSpPr>
          <p:nvPr>
            <p:ph type="body" sz="quarter" idx="31" hasCustomPrompt="1"/>
          </p:nvPr>
        </p:nvSpPr>
        <p:spPr>
          <a:xfrm>
            <a:off x="6237226" y="2034398"/>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62" name="Text Placeholder 12"/>
          <p:cNvSpPr>
            <a:spLocks noGrp="1"/>
          </p:cNvSpPr>
          <p:nvPr>
            <p:ph type="body" sz="quarter" idx="32" hasCustomPrompt="1"/>
          </p:nvPr>
        </p:nvSpPr>
        <p:spPr>
          <a:xfrm>
            <a:off x="6237226" y="1780296"/>
            <a:ext cx="2594863" cy="607243"/>
          </a:xfrm>
          <a:solidFill>
            <a:schemeClr val="accent3"/>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3</a:t>
            </a:r>
            <a:endParaRPr lang="en-US"/>
          </a:p>
        </p:txBody>
      </p:sp>
      <p:sp>
        <p:nvSpPr>
          <p:cNvPr id="63" name="Text Placeholder 13"/>
          <p:cNvSpPr>
            <a:spLocks noGrp="1"/>
          </p:cNvSpPr>
          <p:nvPr>
            <p:ph type="body" sz="quarter" idx="33" hasCustomPrompt="1"/>
          </p:nvPr>
        </p:nvSpPr>
        <p:spPr>
          <a:xfrm>
            <a:off x="6237226"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64" name="Text Placeholder 13"/>
          <p:cNvSpPr>
            <a:spLocks noGrp="1"/>
          </p:cNvSpPr>
          <p:nvPr>
            <p:ph type="body" sz="quarter" idx="34" hasCustomPrompt="1"/>
          </p:nvPr>
        </p:nvSpPr>
        <p:spPr>
          <a:xfrm>
            <a:off x="6237226"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66" name="Text Placeholder 13"/>
          <p:cNvSpPr>
            <a:spLocks noGrp="1"/>
          </p:cNvSpPr>
          <p:nvPr>
            <p:ph type="body" sz="quarter" idx="35" hasCustomPrompt="1"/>
          </p:nvPr>
        </p:nvSpPr>
        <p:spPr>
          <a:xfrm>
            <a:off x="2864769" y="2034398"/>
            <a:ext cx="3585150" cy="2961648"/>
          </a:xfrm>
          <a:solidFill>
            <a:schemeClr val="tx2">
              <a:lumMod val="40000"/>
              <a:lumOff val="60000"/>
            </a:schemeClr>
          </a:solidFill>
        </p:spPr>
        <p:txBody>
          <a:bodyPr tIns="640080">
            <a:normAutofit/>
          </a:bodyPr>
          <a:lstStyle>
            <a:lvl1pPr>
              <a:defRPr sz="1800" baseline="0">
                <a:solidFill>
                  <a:schemeClr val="accent2"/>
                </a:solidFill>
              </a:defRPr>
            </a:lvl1pPr>
          </a:lstStyle>
          <a:p>
            <a:pPr lvl="0"/>
            <a:r>
              <a:rPr lang="en-US" smtClean="0"/>
              <a:t>List items for Title 1</a:t>
            </a:r>
            <a:endParaRPr lang="en-US"/>
          </a:p>
        </p:txBody>
      </p:sp>
      <p:sp>
        <p:nvSpPr>
          <p:cNvPr id="67" name="Text Placeholder 12"/>
          <p:cNvSpPr>
            <a:spLocks noGrp="1"/>
          </p:cNvSpPr>
          <p:nvPr>
            <p:ph type="body" sz="quarter" idx="36" hasCustomPrompt="1"/>
          </p:nvPr>
        </p:nvSpPr>
        <p:spPr>
          <a:xfrm>
            <a:off x="2864769" y="1548553"/>
            <a:ext cx="3585150" cy="838987"/>
          </a:xfrm>
          <a:solidFill>
            <a:schemeClr val="accent1"/>
          </a:solidFill>
          <a:ln>
            <a:noFill/>
          </a:ln>
        </p:spPr>
        <p:txBody>
          <a:bodyPr vert="horz" wrap="square" lIns="91440" tIns="45720" rIns="91440" bIns="45720" rtlCol="0" anchor="ctr">
            <a:noAutofit/>
          </a:bodyPr>
          <a:lstStyle>
            <a:lvl1pPr marL="228600" indent="-228600" algn="ctr">
              <a:buNone/>
              <a:defRPr lang="en-US" sz="3600" b="1" cap="all" baseline="0">
                <a:solidFill>
                  <a:schemeClr val="bg1"/>
                </a:solidFill>
              </a:defRPr>
            </a:lvl1pPr>
          </a:lstStyle>
          <a:p>
            <a:pPr marL="0" lvl="0" indent="0"/>
            <a:r>
              <a:rPr lang="en-US" smtClean="0"/>
              <a:t>Option 2</a:t>
            </a:r>
            <a:endParaRPr lang="en-US"/>
          </a:p>
        </p:txBody>
      </p:sp>
      <p:sp>
        <p:nvSpPr>
          <p:cNvPr id="68" name="Text Placeholder 13"/>
          <p:cNvSpPr>
            <a:spLocks noGrp="1"/>
          </p:cNvSpPr>
          <p:nvPr>
            <p:ph type="body" sz="quarter" idx="37" hasCustomPrompt="1"/>
          </p:nvPr>
        </p:nvSpPr>
        <p:spPr>
          <a:xfrm>
            <a:off x="2864769" y="5506854"/>
            <a:ext cx="3585150" cy="783448"/>
          </a:xfrm>
          <a:solidFill>
            <a:schemeClr val="tx2">
              <a:lumMod val="40000"/>
              <a:lumOff val="60000"/>
            </a:schemeClr>
          </a:solidFill>
        </p:spPr>
        <p:txBody>
          <a:bodyPr tIns="91440" bIns="91440" anchor="ctr">
            <a:normAutofit/>
          </a:bodyPr>
          <a:lstStyle>
            <a:lvl1pPr marL="0" indent="0" algn="ctr">
              <a:buNone/>
              <a:defRPr sz="3600" b="1" baseline="0">
                <a:solidFill>
                  <a:schemeClr val="accent2"/>
                </a:solidFill>
              </a:defRPr>
            </a:lvl1pPr>
          </a:lstStyle>
          <a:p>
            <a:pPr lvl="0"/>
            <a:r>
              <a:rPr lang="en-US" smtClean="0"/>
              <a:t>Price Here</a:t>
            </a:r>
            <a:endParaRPr lang="en-US"/>
          </a:p>
        </p:txBody>
      </p:sp>
      <p:sp>
        <p:nvSpPr>
          <p:cNvPr id="69" name="Text Placeholder 13"/>
          <p:cNvSpPr>
            <a:spLocks noGrp="1"/>
          </p:cNvSpPr>
          <p:nvPr>
            <p:ph type="body" sz="quarter" idx="38" hasCustomPrompt="1"/>
          </p:nvPr>
        </p:nvSpPr>
        <p:spPr>
          <a:xfrm>
            <a:off x="2864769" y="5129878"/>
            <a:ext cx="3585150" cy="387470"/>
          </a:xfrm>
          <a:solidFill>
            <a:schemeClr val="tx2">
              <a:lumMod val="20000"/>
              <a:lumOff val="80000"/>
            </a:schemeClr>
          </a:solidFill>
        </p:spPr>
        <p:txBody>
          <a:bodyPr tIns="91440" bIns="91440" anchor="ctr">
            <a:noAutofit/>
          </a:bodyPr>
          <a:lstStyle>
            <a:lvl1pPr marL="0" indent="0" algn="ctr">
              <a:buNone/>
              <a:defRPr sz="2800" b="0" baseline="0">
                <a:solidFill>
                  <a:schemeClr val="accent2"/>
                </a:solidFill>
              </a:defRPr>
            </a:lvl1pPr>
          </a:lstStyle>
          <a:p>
            <a:pPr lvl="0"/>
            <a:r>
              <a:rPr lang="en-US" smtClean="0"/>
              <a:t>Price:</a:t>
            </a:r>
            <a:endParaRPr lang="en-US"/>
          </a:p>
        </p:txBody>
      </p:sp>
      <p:grpSp>
        <p:nvGrpSpPr>
          <p:cNvPr id="29" name="Group 28"/>
          <p:cNvGrpSpPr/>
          <p:nvPr userDrawn="1"/>
        </p:nvGrpSpPr>
        <p:grpSpPr>
          <a:xfrm>
            <a:off x="1"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4296154"/>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3">
    <p:spTree>
      <p:nvGrpSpPr>
        <p:cNvPr id="1" name=""/>
        <p:cNvGrpSpPr/>
        <p:nvPr/>
      </p:nvGrpSpPr>
      <p:grpSpPr>
        <a:xfrm>
          <a:off x="0" y="0"/>
          <a:ext cx="0" cy="0"/>
          <a:chOff x="0" y="0"/>
          <a:chExt cx="0" cy="0"/>
        </a:xfrm>
      </p:grpSpPr>
      <p:sp>
        <p:nvSpPr>
          <p:cNvPr id="35" name="Text Placeholder 13"/>
          <p:cNvSpPr>
            <a:spLocks noGrp="1"/>
          </p:cNvSpPr>
          <p:nvPr>
            <p:ph type="body" sz="quarter" idx="39" hasCustomPrompt="1"/>
          </p:nvPr>
        </p:nvSpPr>
        <p:spPr>
          <a:xfrm>
            <a:off x="3359913" y="2034398"/>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36" name="Text Placeholder 12"/>
          <p:cNvSpPr>
            <a:spLocks noGrp="1"/>
          </p:cNvSpPr>
          <p:nvPr>
            <p:ph type="body" sz="quarter" idx="40" hasCustomPrompt="1"/>
          </p:nvPr>
        </p:nvSpPr>
        <p:spPr>
          <a:xfrm>
            <a:off x="3359913" y="1780296"/>
            <a:ext cx="2594863" cy="607243"/>
          </a:xfrm>
          <a:solidFill>
            <a:schemeClr val="accent1"/>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2</a:t>
            </a:r>
            <a:endParaRPr lang="en-US"/>
          </a:p>
        </p:txBody>
      </p:sp>
      <p:sp>
        <p:nvSpPr>
          <p:cNvPr id="37" name="Text Placeholder 13"/>
          <p:cNvSpPr>
            <a:spLocks noGrp="1"/>
          </p:cNvSpPr>
          <p:nvPr>
            <p:ph type="body" sz="quarter" idx="41" hasCustomPrompt="1"/>
          </p:nvPr>
        </p:nvSpPr>
        <p:spPr>
          <a:xfrm>
            <a:off x="3359913"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38" name="Text Placeholder 13"/>
          <p:cNvSpPr>
            <a:spLocks noGrp="1"/>
          </p:cNvSpPr>
          <p:nvPr>
            <p:ph type="body" sz="quarter" idx="42" hasCustomPrompt="1"/>
          </p:nvPr>
        </p:nvSpPr>
        <p:spPr>
          <a:xfrm>
            <a:off x="3359913"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6" name="Text Placeholder 13"/>
          <p:cNvSpPr>
            <a:spLocks noGrp="1"/>
          </p:cNvSpPr>
          <p:nvPr>
            <p:ph type="body" sz="quarter" idx="18" hasCustomPrompt="1"/>
          </p:nvPr>
        </p:nvSpPr>
        <p:spPr>
          <a:xfrm>
            <a:off x="482602" y="2034398"/>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48" name="Text Placeholder 12"/>
          <p:cNvSpPr>
            <a:spLocks noGrp="1"/>
          </p:cNvSpPr>
          <p:nvPr>
            <p:ph type="body" sz="quarter" idx="24" hasCustomPrompt="1"/>
          </p:nvPr>
        </p:nvSpPr>
        <p:spPr>
          <a:xfrm>
            <a:off x="482602" y="1780296"/>
            <a:ext cx="2594863" cy="607243"/>
          </a:xfrm>
          <a:solidFill>
            <a:schemeClr val="accent4"/>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1</a:t>
            </a:r>
            <a:endParaRPr lang="en-US"/>
          </a:p>
        </p:txBody>
      </p:sp>
      <p:sp>
        <p:nvSpPr>
          <p:cNvPr id="49" name="Text Placeholder 13"/>
          <p:cNvSpPr>
            <a:spLocks noGrp="1"/>
          </p:cNvSpPr>
          <p:nvPr>
            <p:ph type="body" sz="quarter" idx="25" hasCustomPrompt="1"/>
          </p:nvPr>
        </p:nvSpPr>
        <p:spPr>
          <a:xfrm>
            <a:off x="482602"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50" name="Text Placeholder 13"/>
          <p:cNvSpPr>
            <a:spLocks noGrp="1"/>
          </p:cNvSpPr>
          <p:nvPr>
            <p:ph type="body" sz="quarter" idx="26" hasCustomPrompt="1"/>
          </p:nvPr>
        </p:nvSpPr>
        <p:spPr>
          <a:xfrm>
            <a:off x="482602"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51" name="Text Placeholder 13"/>
          <p:cNvSpPr>
            <a:spLocks noGrp="1"/>
          </p:cNvSpPr>
          <p:nvPr>
            <p:ph type="body" sz="quarter" idx="27" hasCustomPrompt="1"/>
          </p:nvPr>
        </p:nvSpPr>
        <p:spPr>
          <a:xfrm>
            <a:off x="9114538" y="2040590"/>
            <a:ext cx="2594863" cy="2574178"/>
          </a:xfrm>
          <a:solidFill>
            <a:schemeClr val="tx2">
              <a:lumMod val="40000"/>
              <a:lumOff val="60000"/>
            </a:schemeClr>
          </a:solidFill>
        </p:spPr>
        <p:txBody>
          <a:bodyPr tIns="640080">
            <a:normAutofit/>
          </a:bodyPr>
          <a:lstStyle>
            <a:lvl1pPr>
              <a:defRPr sz="1400" baseline="0">
                <a:solidFill>
                  <a:schemeClr val="accent2"/>
                </a:solidFill>
              </a:defRPr>
            </a:lvl1pPr>
          </a:lstStyle>
          <a:p>
            <a:pPr lvl="0"/>
            <a:r>
              <a:rPr lang="en-US" smtClean="0"/>
              <a:t>List items for Title 1</a:t>
            </a:r>
            <a:endParaRPr lang="en-US"/>
          </a:p>
        </p:txBody>
      </p:sp>
      <p:sp>
        <p:nvSpPr>
          <p:cNvPr id="52" name="Text Placeholder 12"/>
          <p:cNvSpPr>
            <a:spLocks noGrp="1"/>
          </p:cNvSpPr>
          <p:nvPr>
            <p:ph type="body" sz="quarter" idx="28" hasCustomPrompt="1"/>
          </p:nvPr>
        </p:nvSpPr>
        <p:spPr>
          <a:xfrm>
            <a:off x="9114538" y="1780296"/>
            <a:ext cx="2594863" cy="607243"/>
          </a:xfrm>
          <a:solidFill>
            <a:schemeClr val="accent5"/>
          </a:solidFill>
          <a:ln>
            <a:noFill/>
          </a:ln>
        </p:spPr>
        <p:txBody>
          <a:bodyPr vert="horz" wrap="square" lIns="91440" tIns="45720" rIns="91440" bIns="45720" rtlCol="0" anchor="ctr">
            <a:noAutofit/>
          </a:bodyPr>
          <a:lstStyle>
            <a:lvl1pPr marL="228600" indent="-228600" algn="ctr">
              <a:buNone/>
              <a:defRPr lang="en-US" sz="2200" b="1" cap="all" baseline="0">
                <a:solidFill>
                  <a:schemeClr val="bg1"/>
                </a:solidFill>
              </a:defRPr>
            </a:lvl1pPr>
          </a:lstStyle>
          <a:p>
            <a:pPr marL="0" lvl="0" indent="0"/>
            <a:r>
              <a:rPr lang="en-US" smtClean="0"/>
              <a:t>Option 4</a:t>
            </a:r>
            <a:endParaRPr lang="en-US"/>
          </a:p>
        </p:txBody>
      </p:sp>
      <p:sp>
        <p:nvSpPr>
          <p:cNvPr id="53" name="Text Placeholder 13"/>
          <p:cNvSpPr>
            <a:spLocks noGrp="1"/>
          </p:cNvSpPr>
          <p:nvPr>
            <p:ph type="body" sz="quarter" idx="29" hasCustomPrompt="1"/>
          </p:nvPr>
        </p:nvSpPr>
        <p:spPr>
          <a:xfrm>
            <a:off x="9114538" y="5161362"/>
            <a:ext cx="2594863" cy="783448"/>
          </a:xfrm>
          <a:solidFill>
            <a:schemeClr val="tx2">
              <a:lumMod val="40000"/>
              <a:lumOff val="60000"/>
            </a:schemeClr>
          </a:solidFill>
        </p:spPr>
        <p:txBody>
          <a:bodyPr tIns="91440" bIns="91440" anchor="ctr">
            <a:normAutofit/>
          </a:bodyPr>
          <a:lstStyle>
            <a:lvl1pPr marL="0" indent="0" algn="ctr">
              <a:buNone/>
              <a:defRPr sz="2800" b="1" baseline="0">
                <a:solidFill>
                  <a:schemeClr val="accent2"/>
                </a:solidFill>
              </a:defRPr>
            </a:lvl1pPr>
          </a:lstStyle>
          <a:p>
            <a:pPr lvl="0"/>
            <a:r>
              <a:rPr lang="en-US" smtClean="0"/>
              <a:t>Price Here</a:t>
            </a:r>
            <a:endParaRPr lang="en-US"/>
          </a:p>
        </p:txBody>
      </p:sp>
      <p:sp>
        <p:nvSpPr>
          <p:cNvPr id="59" name="Text Placeholder 13"/>
          <p:cNvSpPr>
            <a:spLocks noGrp="1"/>
          </p:cNvSpPr>
          <p:nvPr>
            <p:ph type="body" sz="quarter" idx="30" hasCustomPrompt="1"/>
          </p:nvPr>
        </p:nvSpPr>
        <p:spPr>
          <a:xfrm>
            <a:off x="9114538" y="4784386"/>
            <a:ext cx="2594863" cy="387470"/>
          </a:xfrm>
          <a:solidFill>
            <a:schemeClr val="tx2">
              <a:lumMod val="20000"/>
              <a:lumOff val="80000"/>
            </a:schemeClr>
          </a:solidFill>
        </p:spPr>
        <p:txBody>
          <a:bodyPr tIns="91440" bIns="91440" anchor="ctr">
            <a:noAutofit/>
          </a:bodyPr>
          <a:lstStyle>
            <a:lvl1pPr marL="0" indent="0" algn="ctr">
              <a:buNone/>
              <a:defRPr sz="2000" b="0" baseline="0">
                <a:solidFill>
                  <a:schemeClr val="accent2"/>
                </a:solidFill>
              </a:defRPr>
            </a:lvl1pPr>
          </a:lstStyle>
          <a:p>
            <a:pPr lvl="0"/>
            <a:r>
              <a:rPr lang="en-US" smtClean="0"/>
              <a:t>Price:</a:t>
            </a:r>
            <a:endParaRPr lang="en-US"/>
          </a:p>
        </p:txBody>
      </p:sp>
      <p:sp>
        <p:nvSpPr>
          <p:cNvPr id="66" name="Text Placeholder 13"/>
          <p:cNvSpPr>
            <a:spLocks noGrp="1"/>
          </p:cNvSpPr>
          <p:nvPr>
            <p:ph type="body" sz="quarter" idx="35" hasCustomPrompt="1"/>
          </p:nvPr>
        </p:nvSpPr>
        <p:spPr>
          <a:xfrm>
            <a:off x="5742082" y="2034398"/>
            <a:ext cx="3585150" cy="2961648"/>
          </a:xfrm>
          <a:solidFill>
            <a:schemeClr val="tx2">
              <a:lumMod val="40000"/>
              <a:lumOff val="60000"/>
            </a:schemeClr>
          </a:solidFill>
        </p:spPr>
        <p:txBody>
          <a:bodyPr tIns="640080">
            <a:normAutofit/>
          </a:bodyPr>
          <a:lstStyle>
            <a:lvl1pPr>
              <a:defRPr sz="1800" baseline="0">
                <a:solidFill>
                  <a:schemeClr val="accent2"/>
                </a:solidFill>
              </a:defRPr>
            </a:lvl1pPr>
          </a:lstStyle>
          <a:p>
            <a:pPr lvl="0"/>
            <a:r>
              <a:rPr lang="en-US" smtClean="0"/>
              <a:t>List items for Title 1</a:t>
            </a:r>
            <a:endParaRPr lang="en-US"/>
          </a:p>
        </p:txBody>
      </p:sp>
      <p:sp>
        <p:nvSpPr>
          <p:cNvPr id="67" name="Text Placeholder 12"/>
          <p:cNvSpPr>
            <a:spLocks noGrp="1"/>
          </p:cNvSpPr>
          <p:nvPr>
            <p:ph type="body" sz="quarter" idx="36" hasCustomPrompt="1"/>
          </p:nvPr>
        </p:nvSpPr>
        <p:spPr>
          <a:xfrm>
            <a:off x="5742082" y="1548553"/>
            <a:ext cx="3585150" cy="838987"/>
          </a:xfrm>
          <a:solidFill>
            <a:schemeClr val="accent3"/>
          </a:solidFill>
          <a:ln>
            <a:noFill/>
          </a:ln>
        </p:spPr>
        <p:txBody>
          <a:bodyPr vert="horz" wrap="square" lIns="91440" tIns="45720" rIns="91440" bIns="45720" rtlCol="0" anchor="ctr">
            <a:noAutofit/>
          </a:bodyPr>
          <a:lstStyle>
            <a:lvl1pPr marL="228600" indent="-228600" algn="ctr">
              <a:buNone/>
              <a:defRPr lang="en-US" sz="3600" b="1" cap="all" baseline="0">
                <a:solidFill>
                  <a:schemeClr val="bg1"/>
                </a:solidFill>
              </a:defRPr>
            </a:lvl1pPr>
          </a:lstStyle>
          <a:p>
            <a:pPr marL="0" lvl="0" indent="0"/>
            <a:r>
              <a:rPr lang="en-US" smtClean="0"/>
              <a:t>Option 3</a:t>
            </a:r>
            <a:endParaRPr lang="en-US"/>
          </a:p>
        </p:txBody>
      </p:sp>
      <p:sp>
        <p:nvSpPr>
          <p:cNvPr id="68" name="Text Placeholder 13"/>
          <p:cNvSpPr>
            <a:spLocks noGrp="1"/>
          </p:cNvSpPr>
          <p:nvPr>
            <p:ph type="body" sz="quarter" idx="37" hasCustomPrompt="1"/>
          </p:nvPr>
        </p:nvSpPr>
        <p:spPr>
          <a:xfrm>
            <a:off x="5742082" y="5506854"/>
            <a:ext cx="3585150" cy="783448"/>
          </a:xfrm>
          <a:solidFill>
            <a:schemeClr val="tx2">
              <a:lumMod val="40000"/>
              <a:lumOff val="60000"/>
            </a:schemeClr>
          </a:solidFill>
        </p:spPr>
        <p:txBody>
          <a:bodyPr tIns="91440" bIns="91440" anchor="ctr">
            <a:normAutofit/>
          </a:bodyPr>
          <a:lstStyle>
            <a:lvl1pPr marL="0" indent="0" algn="ctr">
              <a:buNone/>
              <a:defRPr sz="3600" b="1" baseline="0">
                <a:solidFill>
                  <a:schemeClr val="accent2"/>
                </a:solidFill>
              </a:defRPr>
            </a:lvl1pPr>
          </a:lstStyle>
          <a:p>
            <a:pPr lvl="0"/>
            <a:r>
              <a:rPr lang="en-US" smtClean="0"/>
              <a:t>Price Here</a:t>
            </a:r>
            <a:endParaRPr lang="en-US"/>
          </a:p>
        </p:txBody>
      </p:sp>
      <p:sp>
        <p:nvSpPr>
          <p:cNvPr id="69" name="Text Placeholder 13"/>
          <p:cNvSpPr>
            <a:spLocks noGrp="1"/>
          </p:cNvSpPr>
          <p:nvPr>
            <p:ph type="body" sz="quarter" idx="38" hasCustomPrompt="1"/>
          </p:nvPr>
        </p:nvSpPr>
        <p:spPr>
          <a:xfrm>
            <a:off x="5742082" y="5129878"/>
            <a:ext cx="3585150" cy="387470"/>
          </a:xfrm>
          <a:solidFill>
            <a:schemeClr val="tx2">
              <a:lumMod val="20000"/>
              <a:lumOff val="80000"/>
            </a:schemeClr>
          </a:solidFill>
        </p:spPr>
        <p:txBody>
          <a:bodyPr tIns="91440" bIns="91440" anchor="ctr">
            <a:noAutofit/>
          </a:bodyPr>
          <a:lstStyle>
            <a:lvl1pPr marL="0" indent="0" algn="ctr">
              <a:buNone/>
              <a:defRPr sz="2800" b="0" baseline="0">
                <a:solidFill>
                  <a:schemeClr val="accent2"/>
                </a:solidFill>
              </a:defRPr>
            </a:lvl1pPr>
          </a:lstStyle>
          <a:p>
            <a:pPr lvl="0"/>
            <a:r>
              <a:rPr lang="en-US" smtClean="0"/>
              <a:t>Price:</a:t>
            </a:r>
            <a:endParaRPr lang="en-US"/>
          </a:p>
        </p:txBody>
      </p:sp>
      <p:grpSp>
        <p:nvGrpSpPr>
          <p:cNvPr id="29" name="Group 28"/>
          <p:cNvGrpSpPr/>
          <p:nvPr userDrawn="1"/>
        </p:nvGrpSpPr>
        <p:grpSpPr>
          <a:xfrm>
            <a:off x="1" y="6766560"/>
            <a:ext cx="12192000" cy="91440"/>
            <a:chOff x="0" y="4480421"/>
            <a:chExt cx="12192000" cy="91440"/>
          </a:xfrm>
        </p:grpSpPr>
        <p:sp>
          <p:nvSpPr>
            <p:cNvPr id="30" name="Rectangle 2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6777120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le 4">
    <p:spTree>
      <p:nvGrpSpPr>
        <p:cNvPr id="1" name=""/>
        <p:cNvGrpSpPr/>
        <p:nvPr/>
      </p:nvGrpSpPr>
      <p:grpSpPr>
        <a:xfrm>
          <a:off x="0" y="0"/>
          <a:ext cx="0" cy="0"/>
          <a:chOff x="0" y="0"/>
          <a:chExt cx="0" cy="0"/>
        </a:xfrm>
      </p:grpSpPr>
      <p:sp>
        <p:nvSpPr>
          <p:cNvPr id="6" name="Rectangle 5"/>
          <p:cNvSpPr/>
          <p:nvPr userDrawn="1"/>
        </p:nvSpPr>
        <p:spPr>
          <a:xfrm>
            <a:off x="482601" y="1773746"/>
            <a:ext cx="3242056"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userDrawn="1"/>
        </p:nvSpPr>
        <p:spPr>
          <a:xfrm>
            <a:off x="4474973" y="1773746"/>
            <a:ext cx="3242056"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userDrawn="1"/>
        </p:nvSpPr>
        <p:spPr>
          <a:xfrm>
            <a:off x="8467344" y="1773746"/>
            <a:ext cx="3242056"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31" name="Text Placeholder 12"/>
          <p:cNvSpPr>
            <a:spLocks noGrp="1"/>
          </p:cNvSpPr>
          <p:nvPr>
            <p:ph type="body" sz="quarter" idx="24" hasCustomPrompt="1"/>
          </p:nvPr>
        </p:nvSpPr>
        <p:spPr>
          <a:xfrm>
            <a:off x="482601" y="1780296"/>
            <a:ext cx="3242056" cy="607243"/>
          </a:xfrm>
          <a:noFill/>
          <a:ln>
            <a:noFill/>
          </a:ln>
        </p:spPr>
        <p:txBody>
          <a:bodyPr vert="horz" wrap="square" lIns="91440" tIns="45720" rIns="91440" bIns="45720" rtlCol="0" anchor="ctr">
            <a:noAutofit/>
          </a:bodyPr>
          <a:lstStyle>
            <a:lvl1pPr marL="228600" indent="-228600" algn="ctr">
              <a:buNone/>
              <a:defRPr lang="en-US" sz="1600" b="1" cap="all" baseline="0">
                <a:solidFill>
                  <a:schemeClr val="bg2"/>
                </a:solidFill>
              </a:defRPr>
            </a:lvl1pPr>
          </a:lstStyle>
          <a:p>
            <a:pPr marL="0" lvl="0" indent="0"/>
            <a:r>
              <a:rPr lang="en-US" smtClean="0"/>
              <a:t>Option 1</a:t>
            </a:r>
            <a:endParaRPr lang="en-US"/>
          </a:p>
        </p:txBody>
      </p:sp>
      <p:sp>
        <p:nvSpPr>
          <p:cNvPr id="32" name="Text Placeholder 13"/>
          <p:cNvSpPr>
            <a:spLocks noGrp="1"/>
          </p:cNvSpPr>
          <p:nvPr>
            <p:ph type="body" sz="quarter" idx="25" hasCustomPrompt="1"/>
          </p:nvPr>
        </p:nvSpPr>
        <p:spPr>
          <a:xfrm>
            <a:off x="482601" y="2406549"/>
            <a:ext cx="3242056" cy="783448"/>
          </a:xfrm>
          <a:noFill/>
        </p:spPr>
        <p:txBody>
          <a:bodyPr tIns="91440" bIns="91440" anchor="ctr">
            <a:normAutofit/>
          </a:bodyPr>
          <a:lstStyle>
            <a:lvl1pPr marL="0" indent="0" algn="ctr">
              <a:buNone/>
              <a:defRPr sz="2800" b="1" baseline="0">
                <a:solidFill>
                  <a:schemeClr val="tx1"/>
                </a:solidFill>
              </a:defRPr>
            </a:lvl1pPr>
          </a:lstStyle>
          <a:p>
            <a:pPr lvl="0"/>
            <a:r>
              <a:rPr lang="en-US" smtClean="0"/>
              <a:t>Price Here</a:t>
            </a:r>
            <a:endParaRPr lang="en-US"/>
          </a:p>
        </p:txBody>
      </p:sp>
      <p:sp>
        <p:nvSpPr>
          <p:cNvPr id="34" name="Text Placeholder 13"/>
          <p:cNvSpPr>
            <a:spLocks noGrp="1"/>
          </p:cNvSpPr>
          <p:nvPr>
            <p:ph type="body" sz="quarter" idx="26" hasCustomPrompt="1"/>
          </p:nvPr>
        </p:nvSpPr>
        <p:spPr>
          <a:xfrm>
            <a:off x="482601" y="319213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1</a:t>
            </a:r>
            <a:endParaRPr lang="en-US"/>
          </a:p>
        </p:txBody>
      </p:sp>
      <p:sp>
        <p:nvSpPr>
          <p:cNvPr id="40" name="Text Placeholder 12"/>
          <p:cNvSpPr>
            <a:spLocks noGrp="1"/>
          </p:cNvSpPr>
          <p:nvPr>
            <p:ph type="body" sz="quarter" idx="28" hasCustomPrompt="1"/>
          </p:nvPr>
        </p:nvSpPr>
        <p:spPr>
          <a:xfrm>
            <a:off x="8467346" y="1780296"/>
            <a:ext cx="3242056" cy="607243"/>
          </a:xfrm>
          <a:noFill/>
          <a:ln>
            <a:noFill/>
          </a:ln>
        </p:spPr>
        <p:txBody>
          <a:bodyPr vert="horz" wrap="square" lIns="91440" tIns="45720" rIns="91440" bIns="45720" rtlCol="0" anchor="ctr">
            <a:noAutofit/>
          </a:bodyPr>
          <a:lstStyle>
            <a:lvl1pPr marL="228600" indent="-228600" algn="ctr">
              <a:buNone/>
              <a:defRPr lang="en-US" sz="1600" b="1" cap="all" baseline="0">
                <a:solidFill>
                  <a:schemeClr val="bg2"/>
                </a:solidFill>
              </a:defRPr>
            </a:lvl1pPr>
          </a:lstStyle>
          <a:p>
            <a:pPr marL="0" lvl="0" indent="0"/>
            <a:r>
              <a:rPr lang="en-US" smtClean="0"/>
              <a:t>Option 3</a:t>
            </a:r>
            <a:endParaRPr lang="en-US"/>
          </a:p>
        </p:txBody>
      </p:sp>
      <p:sp>
        <p:nvSpPr>
          <p:cNvPr id="41" name="Text Placeholder 13"/>
          <p:cNvSpPr>
            <a:spLocks noGrp="1"/>
          </p:cNvSpPr>
          <p:nvPr>
            <p:ph type="body" sz="quarter" idx="29" hasCustomPrompt="1"/>
          </p:nvPr>
        </p:nvSpPr>
        <p:spPr>
          <a:xfrm>
            <a:off x="8467346" y="2406549"/>
            <a:ext cx="3242056" cy="783448"/>
          </a:xfrm>
          <a:noFill/>
        </p:spPr>
        <p:txBody>
          <a:bodyPr tIns="91440" bIns="91440" anchor="ctr">
            <a:normAutofit/>
          </a:bodyPr>
          <a:lstStyle>
            <a:lvl1pPr marL="0" indent="0" algn="ctr">
              <a:buNone/>
              <a:defRPr sz="2800" b="1" baseline="0">
                <a:solidFill>
                  <a:schemeClr val="tx1"/>
                </a:solidFill>
              </a:defRPr>
            </a:lvl1pPr>
          </a:lstStyle>
          <a:p>
            <a:pPr lvl="0"/>
            <a:r>
              <a:rPr lang="en-US" smtClean="0"/>
              <a:t>Price Here</a:t>
            </a:r>
            <a:endParaRPr lang="en-US"/>
          </a:p>
        </p:txBody>
      </p:sp>
      <p:sp>
        <p:nvSpPr>
          <p:cNvPr id="42" name="Text Placeholder 13"/>
          <p:cNvSpPr>
            <a:spLocks noGrp="1"/>
          </p:cNvSpPr>
          <p:nvPr>
            <p:ph type="body" sz="quarter" idx="30" hasCustomPrompt="1"/>
          </p:nvPr>
        </p:nvSpPr>
        <p:spPr>
          <a:xfrm>
            <a:off x="8467346" y="319213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1</a:t>
            </a:r>
            <a:endParaRPr lang="en-US"/>
          </a:p>
        </p:txBody>
      </p:sp>
      <p:sp>
        <p:nvSpPr>
          <p:cNvPr id="55" name="Text Placeholder 12"/>
          <p:cNvSpPr>
            <a:spLocks noGrp="1"/>
          </p:cNvSpPr>
          <p:nvPr>
            <p:ph type="body" sz="quarter" idx="36" hasCustomPrompt="1"/>
          </p:nvPr>
        </p:nvSpPr>
        <p:spPr>
          <a:xfrm>
            <a:off x="4474973" y="1780296"/>
            <a:ext cx="3242056" cy="607243"/>
          </a:xfrm>
          <a:noFill/>
          <a:ln>
            <a:noFill/>
          </a:ln>
        </p:spPr>
        <p:txBody>
          <a:bodyPr vert="horz" wrap="square" lIns="91440" tIns="45720" rIns="91440" bIns="45720" rtlCol="0" anchor="ctr">
            <a:noAutofit/>
          </a:bodyPr>
          <a:lstStyle>
            <a:lvl1pPr marL="228600" indent="-228600" algn="ctr">
              <a:buNone/>
              <a:defRPr lang="en-US" sz="1600" b="1" cap="all" baseline="0">
                <a:solidFill>
                  <a:schemeClr val="bg2"/>
                </a:solidFill>
              </a:defRPr>
            </a:lvl1pPr>
          </a:lstStyle>
          <a:p>
            <a:pPr marL="0" lvl="0" indent="0"/>
            <a:r>
              <a:rPr lang="en-US" smtClean="0"/>
              <a:t>Option 2</a:t>
            </a:r>
            <a:endParaRPr lang="en-US"/>
          </a:p>
        </p:txBody>
      </p:sp>
      <p:sp>
        <p:nvSpPr>
          <p:cNvPr id="56" name="Text Placeholder 13"/>
          <p:cNvSpPr>
            <a:spLocks noGrp="1"/>
          </p:cNvSpPr>
          <p:nvPr>
            <p:ph type="body" sz="quarter" idx="37" hasCustomPrompt="1"/>
          </p:nvPr>
        </p:nvSpPr>
        <p:spPr>
          <a:xfrm>
            <a:off x="4474973" y="2406549"/>
            <a:ext cx="3242056" cy="783448"/>
          </a:xfrm>
          <a:noFill/>
        </p:spPr>
        <p:txBody>
          <a:bodyPr tIns="91440" bIns="91440" anchor="ctr">
            <a:normAutofit/>
          </a:bodyPr>
          <a:lstStyle>
            <a:lvl1pPr marL="0" indent="0" algn="ctr">
              <a:buNone/>
              <a:defRPr sz="2800" b="1" baseline="0">
                <a:solidFill>
                  <a:schemeClr val="tx1"/>
                </a:solidFill>
              </a:defRPr>
            </a:lvl1pPr>
          </a:lstStyle>
          <a:p>
            <a:pPr lvl="0"/>
            <a:r>
              <a:rPr lang="en-US" smtClean="0"/>
              <a:t>Price Here</a:t>
            </a:r>
            <a:endParaRPr lang="en-US"/>
          </a:p>
        </p:txBody>
      </p:sp>
      <p:sp>
        <p:nvSpPr>
          <p:cNvPr id="57" name="Text Placeholder 13"/>
          <p:cNvSpPr>
            <a:spLocks noGrp="1"/>
          </p:cNvSpPr>
          <p:nvPr>
            <p:ph type="body" sz="quarter" idx="38" hasCustomPrompt="1"/>
          </p:nvPr>
        </p:nvSpPr>
        <p:spPr>
          <a:xfrm>
            <a:off x="4474973" y="319213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1</a:t>
            </a:r>
            <a:endParaRPr lang="en-US"/>
          </a:p>
        </p:txBody>
      </p:sp>
      <p:sp>
        <p:nvSpPr>
          <p:cNvPr id="58" name="Text Placeholder 13"/>
          <p:cNvSpPr>
            <a:spLocks noGrp="1"/>
          </p:cNvSpPr>
          <p:nvPr>
            <p:ph type="body" sz="quarter" idx="39" hasCustomPrompt="1"/>
          </p:nvPr>
        </p:nvSpPr>
        <p:spPr>
          <a:xfrm>
            <a:off x="482601" y="3588139"/>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2</a:t>
            </a:r>
            <a:endParaRPr lang="en-US"/>
          </a:p>
        </p:txBody>
      </p:sp>
      <p:sp>
        <p:nvSpPr>
          <p:cNvPr id="60" name="Text Placeholder 13"/>
          <p:cNvSpPr>
            <a:spLocks noGrp="1"/>
          </p:cNvSpPr>
          <p:nvPr>
            <p:ph type="body" sz="quarter" idx="40" hasCustomPrompt="1"/>
          </p:nvPr>
        </p:nvSpPr>
        <p:spPr>
          <a:xfrm>
            <a:off x="8467346" y="3588139"/>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2</a:t>
            </a:r>
            <a:endParaRPr lang="en-US"/>
          </a:p>
        </p:txBody>
      </p:sp>
      <p:sp>
        <p:nvSpPr>
          <p:cNvPr id="61" name="Text Placeholder 13"/>
          <p:cNvSpPr>
            <a:spLocks noGrp="1"/>
          </p:cNvSpPr>
          <p:nvPr>
            <p:ph type="body" sz="quarter" idx="41" hasCustomPrompt="1"/>
          </p:nvPr>
        </p:nvSpPr>
        <p:spPr>
          <a:xfrm>
            <a:off x="4474973" y="3588139"/>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2</a:t>
            </a:r>
            <a:endParaRPr lang="en-US"/>
          </a:p>
        </p:txBody>
      </p:sp>
      <p:sp>
        <p:nvSpPr>
          <p:cNvPr id="62" name="Text Placeholder 13"/>
          <p:cNvSpPr>
            <a:spLocks noGrp="1"/>
          </p:cNvSpPr>
          <p:nvPr>
            <p:ph type="body" sz="quarter" idx="42" hasCustomPrompt="1"/>
          </p:nvPr>
        </p:nvSpPr>
        <p:spPr>
          <a:xfrm>
            <a:off x="482601" y="3984141"/>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3</a:t>
            </a:r>
            <a:endParaRPr lang="en-US"/>
          </a:p>
        </p:txBody>
      </p:sp>
      <p:sp>
        <p:nvSpPr>
          <p:cNvPr id="63" name="Text Placeholder 13"/>
          <p:cNvSpPr>
            <a:spLocks noGrp="1"/>
          </p:cNvSpPr>
          <p:nvPr>
            <p:ph type="body" sz="quarter" idx="43" hasCustomPrompt="1"/>
          </p:nvPr>
        </p:nvSpPr>
        <p:spPr>
          <a:xfrm>
            <a:off x="8467346" y="3984141"/>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3</a:t>
            </a:r>
            <a:endParaRPr lang="en-US"/>
          </a:p>
        </p:txBody>
      </p:sp>
      <p:sp>
        <p:nvSpPr>
          <p:cNvPr id="64" name="Text Placeholder 13"/>
          <p:cNvSpPr>
            <a:spLocks noGrp="1"/>
          </p:cNvSpPr>
          <p:nvPr>
            <p:ph type="body" sz="quarter" idx="44" hasCustomPrompt="1"/>
          </p:nvPr>
        </p:nvSpPr>
        <p:spPr>
          <a:xfrm>
            <a:off x="4474973" y="3984141"/>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3</a:t>
            </a:r>
            <a:endParaRPr lang="en-US"/>
          </a:p>
        </p:txBody>
      </p:sp>
      <p:sp>
        <p:nvSpPr>
          <p:cNvPr id="65" name="Text Placeholder 13"/>
          <p:cNvSpPr>
            <a:spLocks noGrp="1"/>
          </p:cNvSpPr>
          <p:nvPr>
            <p:ph type="body" sz="quarter" idx="45" hasCustomPrompt="1"/>
          </p:nvPr>
        </p:nvSpPr>
        <p:spPr>
          <a:xfrm>
            <a:off x="482601" y="4380144"/>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4</a:t>
            </a:r>
            <a:endParaRPr lang="en-US"/>
          </a:p>
        </p:txBody>
      </p:sp>
      <p:sp>
        <p:nvSpPr>
          <p:cNvPr id="70" name="Text Placeholder 13"/>
          <p:cNvSpPr>
            <a:spLocks noGrp="1"/>
          </p:cNvSpPr>
          <p:nvPr>
            <p:ph type="body" sz="quarter" idx="46" hasCustomPrompt="1"/>
          </p:nvPr>
        </p:nvSpPr>
        <p:spPr>
          <a:xfrm>
            <a:off x="8467346" y="4380144"/>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4</a:t>
            </a:r>
            <a:endParaRPr lang="en-US"/>
          </a:p>
        </p:txBody>
      </p:sp>
      <p:sp>
        <p:nvSpPr>
          <p:cNvPr id="71" name="Text Placeholder 13"/>
          <p:cNvSpPr>
            <a:spLocks noGrp="1"/>
          </p:cNvSpPr>
          <p:nvPr>
            <p:ph type="body" sz="quarter" idx="47" hasCustomPrompt="1"/>
          </p:nvPr>
        </p:nvSpPr>
        <p:spPr>
          <a:xfrm>
            <a:off x="4474973" y="4380144"/>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4</a:t>
            </a:r>
            <a:endParaRPr lang="en-US"/>
          </a:p>
        </p:txBody>
      </p:sp>
      <p:sp>
        <p:nvSpPr>
          <p:cNvPr id="72" name="Text Placeholder 13"/>
          <p:cNvSpPr>
            <a:spLocks noGrp="1"/>
          </p:cNvSpPr>
          <p:nvPr>
            <p:ph type="body" sz="quarter" idx="48" hasCustomPrompt="1"/>
          </p:nvPr>
        </p:nvSpPr>
        <p:spPr>
          <a:xfrm>
            <a:off x="482601" y="477614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5</a:t>
            </a:r>
            <a:endParaRPr lang="en-US"/>
          </a:p>
        </p:txBody>
      </p:sp>
      <p:sp>
        <p:nvSpPr>
          <p:cNvPr id="73" name="Text Placeholder 13"/>
          <p:cNvSpPr>
            <a:spLocks noGrp="1"/>
          </p:cNvSpPr>
          <p:nvPr>
            <p:ph type="body" sz="quarter" idx="49" hasCustomPrompt="1"/>
          </p:nvPr>
        </p:nvSpPr>
        <p:spPr>
          <a:xfrm>
            <a:off x="8467346" y="477614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5</a:t>
            </a:r>
            <a:endParaRPr lang="en-US"/>
          </a:p>
        </p:txBody>
      </p:sp>
      <p:sp>
        <p:nvSpPr>
          <p:cNvPr id="74" name="Text Placeholder 13"/>
          <p:cNvSpPr>
            <a:spLocks noGrp="1"/>
          </p:cNvSpPr>
          <p:nvPr>
            <p:ph type="body" sz="quarter" idx="50" hasCustomPrompt="1"/>
          </p:nvPr>
        </p:nvSpPr>
        <p:spPr>
          <a:xfrm>
            <a:off x="4474973" y="4776146"/>
            <a:ext cx="3242056" cy="387470"/>
          </a:xfrm>
          <a:noFill/>
        </p:spPr>
        <p:txBody>
          <a:bodyPr tIns="91440" bIns="91440" anchor="ctr">
            <a:noAutofit/>
          </a:bodyPr>
          <a:lstStyle>
            <a:lvl1pPr marL="0" indent="0" algn="ctr">
              <a:buNone/>
              <a:defRPr sz="1600" b="0" baseline="0">
                <a:solidFill>
                  <a:schemeClr val="bg2">
                    <a:lumMod val="75000"/>
                  </a:schemeClr>
                </a:solidFill>
              </a:defRPr>
            </a:lvl1pPr>
          </a:lstStyle>
          <a:p>
            <a:pPr lvl="0"/>
            <a:r>
              <a:rPr lang="en-US" smtClean="0"/>
              <a:t>Attribute 5</a:t>
            </a:r>
            <a:endParaRPr lang="en-US"/>
          </a:p>
        </p:txBody>
      </p:sp>
      <p:grpSp>
        <p:nvGrpSpPr>
          <p:cNvPr id="11" name="Group 10"/>
          <p:cNvGrpSpPr/>
          <p:nvPr userDrawn="1"/>
        </p:nvGrpSpPr>
        <p:grpSpPr>
          <a:xfrm>
            <a:off x="482601" y="3192136"/>
            <a:ext cx="3242056" cy="1584010"/>
            <a:chOff x="482600" y="3192136"/>
            <a:chExt cx="3242056" cy="1584010"/>
          </a:xfrm>
        </p:grpSpPr>
        <p:cxnSp>
          <p:nvCxnSpPr>
            <p:cNvPr id="9" name="Straight Connector 8"/>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81" name="Text Placeholder 13"/>
          <p:cNvSpPr>
            <a:spLocks noGrp="1"/>
          </p:cNvSpPr>
          <p:nvPr>
            <p:ph type="body" sz="quarter" idx="51" hasCustomPrompt="1"/>
          </p:nvPr>
        </p:nvSpPr>
        <p:spPr>
          <a:xfrm>
            <a:off x="4474973" y="5219609"/>
            <a:ext cx="3242056" cy="783448"/>
          </a:xfrm>
          <a:noFill/>
        </p:spPr>
        <p:txBody>
          <a:bodyPr tIns="91440" bIns="91440" anchor="ctr">
            <a:normAutofit/>
          </a:bodyPr>
          <a:lstStyle>
            <a:lvl1pPr marL="0" indent="0" algn="ctr">
              <a:buNone/>
              <a:defRPr sz="2000" b="1" baseline="0">
                <a:solidFill>
                  <a:schemeClr val="bg2">
                    <a:lumMod val="75000"/>
                  </a:schemeClr>
                </a:solidFill>
              </a:defRPr>
            </a:lvl1pPr>
          </a:lstStyle>
          <a:p>
            <a:pPr lvl="0"/>
            <a:r>
              <a:rPr lang="en-US" smtClean="0"/>
              <a:t>Comment here</a:t>
            </a:r>
            <a:endParaRPr lang="en-US"/>
          </a:p>
        </p:txBody>
      </p:sp>
      <p:sp>
        <p:nvSpPr>
          <p:cNvPr id="82" name="Text Placeholder 13"/>
          <p:cNvSpPr>
            <a:spLocks noGrp="1"/>
          </p:cNvSpPr>
          <p:nvPr>
            <p:ph type="body" sz="quarter" idx="52" hasCustomPrompt="1"/>
          </p:nvPr>
        </p:nvSpPr>
        <p:spPr>
          <a:xfrm>
            <a:off x="482601" y="5219609"/>
            <a:ext cx="3242056" cy="783448"/>
          </a:xfrm>
          <a:noFill/>
        </p:spPr>
        <p:txBody>
          <a:bodyPr tIns="91440" bIns="91440" anchor="ctr">
            <a:normAutofit/>
          </a:bodyPr>
          <a:lstStyle>
            <a:lvl1pPr marL="0" indent="0" algn="ctr">
              <a:buNone/>
              <a:defRPr sz="2000" b="1" baseline="0">
                <a:solidFill>
                  <a:schemeClr val="bg2">
                    <a:lumMod val="75000"/>
                  </a:schemeClr>
                </a:solidFill>
              </a:defRPr>
            </a:lvl1pPr>
          </a:lstStyle>
          <a:p>
            <a:pPr lvl="0"/>
            <a:r>
              <a:rPr lang="en-US" smtClean="0"/>
              <a:t>Comment here</a:t>
            </a:r>
            <a:endParaRPr lang="en-US"/>
          </a:p>
        </p:txBody>
      </p:sp>
      <p:sp>
        <p:nvSpPr>
          <p:cNvPr id="85" name="Text Placeholder 13"/>
          <p:cNvSpPr>
            <a:spLocks noGrp="1"/>
          </p:cNvSpPr>
          <p:nvPr>
            <p:ph type="body" sz="quarter" idx="53" hasCustomPrompt="1"/>
          </p:nvPr>
        </p:nvSpPr>
        <p:spPr>
          <a:xfrm>
            <a:off x="8467346" y="5219609"/>
            <a:ext cx="3242056" cy="783448"/>
          </a:xfrm>
          <a:noFill/>
        </p:spPr>
        <p:txBody>
          <a:bodyPr tIns="91440" bIns="91440" anchor="ctr">
            <a:normAutofit/>
          </a:bodyPr>
          <a:lstStyle>
            <a:lvl1pPr marL="0" indent="0" algn="ctr">
              <a:buNone/>
              <a:defRPr sz="2000" b="1" baseline="0">
                <a:solidFill>
                  <a:schemeClr val="bg2">
                    <a:lumMod val="75000"/>
                  </a:schemeClr>
                </a:solidFill>
              </a:defRPr>
            </a:lvl1pPr>
          </a:lstStyle>
          <a:p>
            <a:pPr lvl="0"/>
            <a:r>
              <a:rPr lang="en-US" smtClean="0"/>
              <a:t>Comment here</a:t>
            </a:r>
            <a:endParaRPr lang="en-US"/>
          </a:p>
        </p:txBody>
      </p:sp>
      <p:grpSp>
        <p:nvGrpSpPr>
          <p:cNvPr id="86" name="Group 85"/>
          <p:cNvGrpSpPr/>
          <p:nvPr userDrawn="1"/>
        </p:nvGrpSpPr>
        <p:grpSpPr>
          <a:xfrm>
            <a:off x="4474973" y="3192136"/>
            <a:ext cx="3242056" cy="1584010"/>
            <a:chOff x="482600" y="3192136"/>
            <a:chExt cx="3242056" cy="1584010"/>
          </a:xfrm>
        </p:grpSpPr>
        <p:cxnSp>
          <p:nvCxnSpPr>
            <p:cNvPr id="87" name="Straight Connector 86"/>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userDrawn="1"/>
        </p:nvGrpSpPr>
        <p:grpSpPr>
          <a:xfrm>
            <a:off x="8467344" y="3192136"/>
            <a:ext cx="3242056" cy="1584010"/>
            <a:chOff x="482600" y="3192136"/>
            <a:chExt cx="3242056" cy="1584010"/>
          </a:xfrm>
        </p:grpSpPr>
        <p:cxnSp>
          <p:nvCxnSpPr>
            <p:cNvPr id="93" name="Straight Connector 92"/>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userDrawn="1"/>
        </p:nvGrpSpPr>
        <p:grpSpPr>
          <a:xfrm>
            <a:off x="1" y="6766560"/>
            <a:ext cx="12192000" cy="91440"/>
            <a:chOff x="0" y="4480421"/>
            <a:chExt cx="12192000" cy="91440"/>
          </a:xfrm>
        </p:grpSpPr>
        <p:sp>
          <p:nvSpPr>
            <p:cNvPr id="66" name="Rectangle 6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212567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8" name="Table Placeholder 7"/>
          <p:cNvSpPr>
            <a:spLocks noGrp="1"/>
          </p:cNvSpPr>
          <p:nvPr>
            <p:ph type="tbl" sz="quarter" idx="13"/>
          </p:nvPr>
        </p:nvSpPr>
        <p:spPr>
          <a:xfrm>
            <a:off x="482602" y="1619252"/>
            <a:ext cx="11226801" cy="4505325"/>
          </a:xfrm>
        </p:spPr>
        <p:txBody>
          <a:bodyPr/>
          <a:lstStyle/>
          <a:p>
            <a:endParaRPr lang="en-US"/>
          </a:p>
        </p:txBody>
      </p:sp>
      <p:grpSp>
        <p:nvGrpSpPr>
          <p:cNvPr id="14" name="Group 13"/>
          <p:cNvGrpSpPr/>
          <p:nvPr userDrawn="1"/>
        </p:nvGrpSpPr>
        <p:grpSpPr>
          <a:xfrm>
            <a:off x="1" y="6766560"/>
            <a:ext cx="12192000" cy="91440"/>
            <a:chOff x="0" y="4480421"/>
            <a:chExt cx="12192000" cy="91440"/>
          </a:xfrm>
        </p:grpSpPr>
        <p:sp>
          <p:nvSpPr>
            <p:cNvPr id="15" name="Rectangle 1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5707380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ull width table">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8" name="Table Placeholder 7"/>
          <p:cNvSpPr>
            <a:spLocks noGrp="1"/>
          </p:cNvSpPr>
          <p:nvPr>
            <p:ph type="tbl" sz="quarter" idx="13"/>
          </p:nvPr>
        </p:nvSpPr>
        <p:spPr>
          <a:xfrm>
            <a:off x="1" y="1619252"/>
            <a:ext cx="12192000" cy="4505325"/>
          </a:xfrm>
        </p:spPr>
        <p:txBody>
          <a:bodyPr/>
          <a:lstStyle/>
          <a:p>
            <a:endParaRPr lang="en-US"/>
          </a:p>
        </p:txBody>
      </p:sp>
      <p:grpSp>
        <p:nvGrpSpPr>
          <p:cNvPr id="14" name="Group 13"/>
          <p:cNvGrpSpPr/>
          <p:nvPr userDrawn="1"/>
        </p:nvGrpSpPr>
        <p:grpSpPr>
          <a:xfrm>
            <a:off x="1" y="6766560"/>
            <a:ext cx="12192000" cy="91440"/>
            <a:chOff x="0" y="4480421"/>
            <a:chExt cx="12192000" cy="91440"/>
          </a:xfrm>
        </p:grpSpPr>
        <p:sp>
          <p:nvSpPr>
            <p:cNvPr id="15" name="Rectangle 1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5564635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map and chart">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599"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70266"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4" name="Text Placeholder 12"/>
          <p:cNvSpPr>
            <a:spLocks noGrp="1"/>
          </p:cNvSpPr>
          <p:nvPr>
            <p:ph type="body" sz="quarter" idx="24" hasCustomPrompt="1"/>
          </p:nvPr>
        </p:nvSpPr>
        <p:spPr>
          <a:xfrm>
            <a:off x="482598" y="2967667"/>
            <a:ext cx="3246121"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smtClean="0"/>
              <a:t>Continent</a:t>
            </a:r>
            <a:endParaRPr lang="en-US"/>
          </a:p>
        </p:txBody>
      </p:sp>
      <p:sp>
        <p:nvSpPr>
          <p:cNvPr id="17" name="Text Placeholder 12"/>
          <p:cNvSpPr>
            <a:spLocks noGrp="1"/>
          </p:cNvSpPr>
          <p:nvPr>
            <p:ph type="body" sz="quarter" idx="28" hasCustomPrompt="1"/>
          </p:nvPr>
        </p:nvSpPr>
        <p:spPr>
          <a:xfrm>
            <a:off x="8467345" y="2967667"/>
            <a:ext cx="3246121"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smtClean="0"/>
              <a:t>Continent</a:t>
            </a:r>
            <a:endParaRPr lang="en-US"/>
          </a:p>
        </p:txBody>
      </p:sp>
      <p:sp>
        <p:nvSpPr>
          <p:cNvPr id="26" name="Text Placeholder 12"/>
          <p:cNvSpPr>
            <a:spLocks noGrp="1"/>
          </p:cNvSpPr>
          <p:nvPr>
            <p:ph type="body" sz="quarter" idx="36" hasCustomPrompt="1"/>
          </p:nvPr>
        </p:nvSpPr>
        <p:spPr>
          <a:xfrm>
            <a:off x="4472940" y="2967667"/>
            <a:ext cx="3246121"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smtClean="0"/>
              <a:t>Continent</a:t>
            </a:r>
            <a:endParaRPr lang="en-US"/>
          </a:p>
        </p:txBody>
      </p:sp>
      <p:sp>
        <p:nvSpPr>
          <p:cNvPr id="6" name="Text Placeholder 5"/>
          <p:cNvSpPr>
            <a:spLocks noGrp="1"/>
          </p:cNvSpPr>
          <p:nvPr>
            <p:ph type="body" sz="quarter" idx="39"/>
          </p:nvPr>
        </p:nvSpPr>
        <p:spPr>
          <a:xfrm>
            <a:off x="482598" y="3593920"/>
            <a:ext cx="3246121"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29" name="Text Placeholder 5"/>
          <p:cNvSpPr>
            <a:spLocks noGrp="1"/>
          </p:cNvSpPr>
          <p:nvPr>
            <p:ph type="body" sz="quarter" idx="40"/>
          </p:nvPr>
        </p:nvSpPr>
        <p:spPr>
          <a:xfrm>
            <a:off x="4472940" y="3593920"/>
            <a:ext cx="3246121"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30" name="Text Placeholder 5"/>
          <p:cNvSpPr>
            <a:spLocks noGrp="1"/>
          </p:cNvSpPr>
          <p:nvPr>
            <p:ph type="body" sz="quarter" idx="41"/>
          </p:nvPr>
        </p:nvSpPr>
        <p:spPr>
          <a:xfrm>
            <a:off x="8467345" y="3593920"/>
            <a:ext cx="3246121"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12" name="Chart Placeholder 11"/>
          <p:cNvSpPr>
            <a:spLocks noGrp="1"/>
          </p:cNvSpPr>
          <p:nvPr>
            <p:ph type="chart" sz="quarter" idx="42"/>
          </p:nvPr>
        </p:nvSpPr>
        <p:spPr>
          <a:xfrm>
            <a:off x="482598" y="4730713"/>
            <a:ext cx="3246121" cy="1517689"/>
          </a:xfrm>
        </p:spPr>
        <p:txBody>
          <a:bodyPr/>
          <a:lstStyle/>
          <a:p>
            <a:endParaRPr lang="en-US"/>
          </a:p>
        </p:txBody>
      </p:sp>
      <p:sp>
        <p:nvSpPr>
          <p:cNvPr id="31" name="Chart Placeholder 11"/>
          <p:cNvSpPr>
            <a:spLocks noGrp="1"/>
          </p:cNvSpPr>
          <p:nvPr>
            <p:ph type="chart" sz="quarter" idx="43"/>
          </p:nvPr>
        </p:nvSpPr>
        <p:spPr>
          <a:xfrm>
            <a:off x="4472940" y="4730713"/>
            <a:ext cx="3246121" cy="1517689"/>
          </a:xfrm>
        </p:spPr>
        <p:txBody>
          <a:bodyPr/>
          <a:lstStyle/>
          <a:p>
            <a:endParaRPr lang="en-US"/>
          </a:p>
        </p:txBody>
      </p:sp>
      <p:sp>
        <p:nvSpPr>
          <p:cNvPr id="32" name="Chart Placeholder 11"/>
          <p:cNvSpPr>
            <a:spLocks noGrp="1"/>
          </p:cNvSpPr>
          <p:nvPr>
            <p:ph type="chart" sz="quarter" idx="44"/>
          </p:nvPr>
        </p:nvSpPr>
        <p:spPr>
          <a:xfrm>
            <a:off x="8467345" y="4730713"/>
            <a:ext cx="3246121" cy="1517689"/>
          </a:xfrm>
        </p:spPr>
        <p:txBody>
          <a:bodyPr/>
          <a:lstStyle/>
          <a:p>
            <a:endParaRPr lang="en-US"/>
          </a:p>
        </p:txBody>
      </p:sp>
      <p:grpSp>
        <p:nvGrpSpPr>
          <p:cNvPr id="24" name="Group 23"/>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2706507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ap and chart 2">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599"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70266"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4" name="Text Placeholder 12"/>
          <p:cNvSpPr>
            <a:spLocks noGrp="1"/>
          </p:cNvSpPr>
          <p:nvPr>
            <p:ph type="body" sz="quarter" idx="24" hasCustomPrompt="1"/>
          </p:nvPr>
        </p:nvSpPr>
        <p:spPr>
          <a:xfrm>
            <a:off x="482599" y="4224967"/>
            <a:ext cx="5613401"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smtClean="0"/>
              <a:t>Continent</a:t>
            </a:r>
            <a:endParaRPr lang="en-US"/>
          </a:p>
        </p:txBody>
      </p:sp>
      <p:sp>
        <p:nvSpPr>
          <p:cNvPr id="6" name="Text Placeholder 5"/>
          <p:cNvSpPr>
            <a:spLocks noGrp="1"/>
          </p:cNvSpPr>
          <p:nvPr>
            <p:ph type="body" sz="quarter" idx="39"/>
          </p:nvPr>
        </p:nvSpPr>
        <p:spPr>
          <a:xfrm>
            <a:off x="482599" y="4851221"/>
            <a:ext cx="5613401" cy="1117781"/>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32" name="Chart Placeholder 11"/>
          <p:cNvSpPr>
            <a:spLocks noGrp="1"/>
          </p:cNvSpPr>
          <p:nvPr>
            <p:ph type="chart" sz="quarter" idx="44"/>
          </p:nvPr>
        </p:nvSpPr>
        <p:spPr>
          <a:xfrm>
            <a:off x="6642100" y="3378201"/>
            <a:ext cx="5071365" cy="2590800"/>
          </a:xfrm>
        </p:spPr>
        <p:txBody>
          <a:bodyPr/>
          <a:lstStyle/>
          <a:p>
            <a:endParaRPr lang="en-US"/>
          </a:p>
        </p:txBody>
      </p:sp>
      <p:sp>
        <p:nvSpPr>
          <p:cNvPr id="24" name="Text Placeholder 5"/>
          <p:cNvSpPr>
            <a:spLocks noGrp="1"/>
          </p:cNvSpPr>
          <p:nvPr>
            <p:ph type="body" sz="quarter" idx="45"/>
          </p:nvPr>
        </p:nvSpPr>
        <p:spPr>
          <a:xfrm>
            <a:off x="6642100" y="1668688"/>
            <a:ext cx="5067302" cy="1531712"/>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grpSp>
        <p:nvGrpSpPr>
          <p:cNvPr id="17" name="Group 16"/>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287180"/>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map and chart 3">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599"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70266"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4" name="Text Placeholder 12"/>
          <p:cNvSpPr>
            <a:spLocks noGrp="1"/>
          </p:cNvSpPr>
          <p:nvPr>
            <p:ph type="body" sz="quarter" idx="24" hasCustomPrompt="1"/>
          </p:nvPr>
        </p:nvSpPr>
        <p:spPr>
          <a:xfrm>
            <a:off x="482599" y="2694812"/>
            <a:ext cx="2743200"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smtClean="0"/>
              <a:t>Continent</a:t>
            </a:r>
            <a:endParaRPr lang="en-US"/>
          </a:p>
        </p:txBody>
      </p:sp>
      <p:sp>
        <p:nvSpPr>
          <p:cNvPr id="6" name="Text Placeholder 5"/>
          <p:cNvSpPr>
            <a:spLocks noGrp="1"/>
          </p:cNvSpPr>
          <p:nvPr>
            <p:ph type="body" sz="quarter" idx="39"/>
          </p:nvPr>
        </p:nvSpPr>
        <p:spPr>
          <a:xfrm>
            <a:off x="482599" y="3302055"/>
            <a:ext cx="2743200" cy="2666947"/>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32" name="Chart Placeholder 11"/>
          <p:cNvSpPr>
            <a:spLocks noGrp="1"/>
          </p:cNvSpPr>
          <p:nvPr>
            <p:ph type="chart" sz="quarter" idx="44"/>
          </p:nvPr>
        </p:nvSpPr>
        <p:spPr>
          <a:xfrm>
            <a:off x="6642100" y="3378201"/>
            <a:ext cx="5071365" cy="2590800"/>
          </a:xfrm>
        </p:spPr>
        <p:txBody>
          <a:bodyPr/>
          <a:lstStyle/>
          <a:p>
            <a:endParaRPr lang="en-US"/>
          </a:p>
        </p:txBody>
      </p:sp>
      <p:sp>
        <p:nvSpPr>
          <p:cNvPr id="24" name="Text Placeholder 5"/>
          <p:cNvSpPr>
            <a:spLocks noGrp="1"/>
          </p:cNvSpPr>
          <p:nvPr>
            <p:ph type="body" sz="quarter" idx="45"/>
          </p:nvPr>
        </p:nvSpPr>
        <p:spPr>
          <a:xfrm>
            <a:off x="6642100" y="1668688"/>
            <a:ext cx="5067302" cy="1531712"/>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grpSp>
        <p:nvGrpSpPr>
          <p:cNvPr id="17" name="Group 16"/>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42379331"/>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ap 4">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599"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70266"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4" name="Text Placeholder 12"/>
          <p:cNvSpPr>
            <a:spLocks noGrp="1"/>
          </p:cNvSpPr>
          <p:nvPr>
            <p:ph type="body" sz="quarter" idx="24" hasCustomPrompt="1"/>
          </p:nvPr>
        </p:nvSpPr>
        <p:spPr>
          <a:xfrm>
            <a:off x="482599" y="5361760"/>
            <a:ext cx="5613401" cy="607243"/>
          </a:xfrm>
          <a:noFill/>
          <a:ln>
            <a:noFill/>
          </a:ln>
        </p:spPr>
        <p:txBody>
          <a:bodyPr vert="horz" wrap="square" lIns="91440" tIns="45720" rIns="91440" bIns="45720" rtlCol="0" anchor="ctr">
            <a:noAutofit/>
          </a:bodyPr>
          <a:lstStyle>
            <a:lvl1pPr marL="228600" indent="-228600" algn="l">
              <a:buNone/>
              <a:defRPr lang="en-US" sz="1600" b="1" cap="all" baseline="0">
                <a:solidFill>
                  <a:schemeClr val="bg2"/>
                </a:solidFill>
              </a:defRPr>
            </a:lvl1pPr>
          </a:lstStyle>
          <a:p>
            <a:pPr marL="0" lvl="0" indent="0"/>
            <a:r>
              <a:rPr lang="en-US" smtClean="0"/>
              <a:t>COUNTRY</a:t>
            </a:r>
            <a:endParaRPr lang="en-US"/>
          </a:p>
        </p:txBody>
      </p:sp>
      <p:sp>
        <p:nvSpPr>
          <p:cNvPr id="24" name="Text Placeholder 5"/>
          <p:cNvSpPr>
            <a:spLocks noGrp="1"/>
          </p:cNvSpPr>
          <p:nvPr>
            <p:ph type="body" sz="quarter" idx="45"/>
          </p:nvPr>
        </p:nvSpPr>
        <p:spPr>
          <a:xfrm>
            <a:off x="6642100" y="1668688"/>
            <a:ext cx="5067302" cy="2890612"/>
          </a:xfrm>
        </p:spPr>
        <p:txBody>
          <a:bodyPr>
            <a:noAutofit/>
          </a:bodyPr>
          <a:lstStyle>
            <a:lvl1pPr>
              <a:defRPr sz="1600">
                <a:solidFill>
                  <a:schemeClr val="bg2"/>
                </a:solidFill>
              </a:defRPr>
            </a:lvl1pPr>
            <a:lvl2pPr>
              <a:defRPr sz="16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cxnSp>
        <p:nvCxnSpPr>
          <p:cNvPr id="8" name="Straight Connector 7"/>
          <p:cNvCxnSpPr/>
          <p:nvPr userDrawn="1"/>
        </p:nvCxnSpPr>
        <p:spPr>
          <a:xfrm>
            <a:off x="6642100" y="4714194"/>
            <a:ext cx="5067302" cy="0"/>
          </a:xfrm>
          <a:prstGeom prst="line">
            <a:avLst/>
          </a:prstGeom>
          <a:ln>
            <a:solidFill>
              <a:schemeClr val="bg2">
                <a:lumMod val="60000"/>
                <a:lumOff val="40000"/>
              </a:schemeClr>
            </a:solidFill>
          </a:ln>
        </p:spPr>
        <p:style>
          <a:lnRef idx="1">
            <a:schemeClr val="accent2"/>
          </a:lnRef>
          <a:fillRef idx="0">
            <a:schemeClr val="accent2"/>
          </a:fillRef>
          <a:effectRef idx="0">
            <a:schemeClr val="accent2"/>
          </a:effectRef>
          <a:fontRef idx="minor">
            <a:schemeClr val="tx1"/>
          </a:fontRef>
        </p:style>
      </p:cxnSp>
      <p:grpSp>
        <p:nvGrpSpPr>
          <p:cNvPr id="16" name="Group 15"/>
          <p:cNvGrpSpPr/>
          <p:nvPr userDrawn="1"/>
        </p:nvGrpSpPr>
        <p:grpSpPr>
          <a:xfrm>
            <a:off x="1" y="6766560"/>
            <a:ext cx="12192000" cy="91440"/>
            <a:chOff x="0" y="4480421"/>
            <a:chExt cx="12192000" cy="91440"/>
          </a:xfrm>
        </p:grpSpPr>
        <p:sp>
          <p:nvSpPr>
            <p:cNvPr id="17" name="Rectangle 1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98819205"/>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voice">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599"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70266"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9" name="Table Placeholder 8"/>
          <p:cNvSpPr>
            <a:spLocks noGrp="1"/>
          </p:cNvSpPr>
          <p:nvPr>
            <p:ph type="tbl" sz="quarter" idx="13"/>
          </p:nvPr>
        </p:nvSpPr>
        <p:spPr>
          <a:xfrm>
            <a:off x="7126514" y="1654177"/>
            <a:ext cx="4586952" cy="1988911"/>
          </a:xfrm>
        </p:spPr>
        <p:txBody>
          <a:bodyPr/>
          <a:lstStyle/>
          <a:p>
            <a:endParaRPr lang="en-US"/>
          </a:p>
        </p:txBody>
      </p:sp>
      <p:sp>
        <p:nvSpPr>
          <p:cNvPr id="25" name="Table Placeholder 8"/>
          <p:cNvSpPr>
            <a:spLocks noGrp="1"/>
          </p:cNvSpPr>
          <p:nvPr>
            <p:ph type="tbl" sz="quarter" idx="14"/>
          </p:nvPr>
        </p:nvSpPr>
        <p:spPr>
          <a:xfrm>
            <a:off x="482598" y="4125688"/>
            <a:ext cx="11230868" cy="2086323"/>
          </a:xfrm>
        </p:spPr>
        <p:txBody>
          <a:bodyPr/>
          <a:lstStyle/>
          <a:p>
            <a:endParaRPr lang="en-US"/>
          </a:p>
        </p:txBody>
      </p:sp>
      <p:sp>
        <p:nvSpPr>
          <p:cNvPr id="11" name="Text Placeholder 10"/>
          <p:cNvSpPr>
            <a:spLocks noGrp="1"/>
          </p:cNvSpPr>
          <p:nvPr>
            <p:ph type="body" sz="quarter" idx="15" hasCustomPrompt="1"/>
          </p:nvPr>
        </p:nvSpPr>
        <p:spPr>
          <a:xfrm>
            <a:off x="482598" y="1981513"/>
            <a:ext cx="5236032" cy="1890071"/>
          </a:xfrm>
        </p:spPr>
        <p:txBody>
          <a:bodyPr>
            <a:normAutofit/>
          </a:bodyPr>
          <a:lstStyle>
            <a:lvl1pPr marL="0" indent="0">
              <a:spcBef>
                <a:spcPts val="0"/>
              </a:spcBef>
              <a:buNone/>
              <a:defRPr sz="1600" baseline="0"/>
            </a:lvl1pPr>
            <a:lvl2pPr marL="457200" indent="0">
              <a:buNone/>
              <a:defRPr/>
            </a:lvl2pPr>
            <a:lvl3pPr marL="914400" indent="0">
              <a:buNone/>
              <a:defRPr/>
            </a:lvl3pPr>
            <a:lvl4pPr marL="1371600" indent="0">
              <a:buNone/>
              <a:defRPr/>
            </a:lvl4pPr>
            <a:lvl5pPr marL="1828800" indent="0">
              <a:buNone/>
              <a:defRPr/>
            </a:lvl5pPr>
          </a:lstStyle>
          <a:p>
            <a:pPr lvl="0"/>
            <a:r>
              <a:rPr lang="en-US" smtClean="0"/>
              <a:t>Supplier information (address, phone #, etc.)</a:t>
            </a:r>
            <a:endParaRPr lang="en-US"/>
          </a:p>
        </p:txBody>
      </p:sp>
      <p:sp>
        <p:nvSpPr>
          <p:cNvPr id="26" name="Text Placeholder 10"/>
          <p:cNvSpPr>
            <a:spLocks noGrp="1"/>
          </p:cNvSpPr>
          <p:nvPr>
            <p:ph type="body" sz="quarter" idx="16" hasCustomPrompt="1"/>
          </p:nvPr>
        </p:nvSpPr>
        <p:spPr>
          <a:xfrm>
            <a:off x="482596" y="1630415"/>
            <a:ext cx="5236032" cy="332086"/>
          </a:xfrm>
        </p:spPr>
        <p:txBody>
          <a:bodyPr>
            <a:noAutofit/>
          </a:bodyPr>
          <a:lstStyle>
            <a:lvl1pPr marL="0" indent="0">
              <a:buNone/>
              <a:defRPr sz="1800" b="1" baseline="0"/>
            </a:lvl1pPr>
            <a:lvl2pPr marL="457200" indent="0">
              <a:buNone/>
              <a:defRPr/>
            </a:lvl2pPr>
            <a:lvl3pPr marL="914400" indent="0">
              <a:buNone/>
              <a:defRPr/>
            </a:lvl3pPr>
            <a:lvl4pPr marL="1371600" indent="0">
              <a:buNone/>
              <a:defRPr/>
            </a:lvl4pPr>
            <a:lvl5pPr marL="1828800" indent="0">
              <a:buNone/>
              <a:defRPr/>
            </a:lvl5pPr>
          </a:lstStyle>
          <a:p>
            <a:pPr lvl="0"/>
            <a:r>
              <a:rPr lang="en-US" smtClean="0"/>
              <a:t>Invoice to:</a:t>
            </a:r>
            <a:endParaRPr lang="en-US"/>
          </a:p>
        </p:txBody>
      </p:sp>
      <p:grpSp>
        <p:nvGrpSpPr>
          <p:cNvPr id="17" name="Group 16"/>
          <p:cNvGrpSpPr/>
          <p:nvPr userDrawn="1"/>
        </p:nvGrpSpPr>
        <p:grpSpPr>
          <a:xfrm>
            <a:off x="1"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7286031"/>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and 6 icons left">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599"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70266"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1" name="Text Placeholder 10"/>
          <p:cNvSpPr>
            <a:spLocks noGrp="1"/>
          </p:cNvSpPr>
          <p:nvPr>
            <p:ph type="body" sz="quarter" idx="15" hasCustomPrompt="1"/>
          </p:nvPr>
        </p:nvSpPr>
        <p:spPr>
          <a:xfrm>
            <a:off x="482598" y="2295145"/>
            <a:ext cx="6939282" cy="1242913"/>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Your text here</a:t>
            </a:r>
            <a:endParaRPr lang="en-US"/>
          </a:p>
        </p:txBody>
      </p:sp>
      <p:sp>
        <p:nvSpPr>
          <p:cNvPr id="17" name="Text Placeholder 10"/>
          <p:cNvSpPr>
            <a:spLocks noGrp="1"/>
          </p:cNvSpPr>
          <p:nvPr>
            <p:ph type="body" sz="quarter" idx="16" hasCustomPrompt="1"/>
          </p:nvPr>
        </p:nvSpPr>
        <p:spPr>
          <a:xfrm>
            <a:off x="482598"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4" name="Text Placeholder 10"/>
          <p:cNvSpPr>
            <a:spLocks noGrp="1"/>
          </p:cNvSpPr>
          <p:nvPr>
            <p:ph type="body" sz="quarter" idx="17" hasCustomPrompt="1"/>
          </p:nvPr>
        </p:nvSpPr>
        <p:spPr>
          <a:xfrm>
            <a:off x="1718562"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7" name="Text Placeholder 10"/>
          <p:cNvSpPr>
            <a:spLocks noGrp="1"/>
          </p:cNvSpPr>
          <p:nvPr>
            <p:ph type="body" sz="quarter" idx="18" hasCustomPrompt="1"/>
          </p:nvPr>
        </p:nvSpPr>
        <p:spPr>
          <a:xfrm>
            <a:off x="2954526"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8" name="Text Placeholder 10"/>
          <p:cNvSpPr>
            <a:spLocks noGrp="1"/>
          </p:cNvSpPr>
          <p:nvPr>
            <p:ph type="body" sz="quarter" idx="19" hasCustomPrompt="1"/>
          </p:nvPr>
        </p:nvSpPr>
        <p:spPr>
          <a:xfrm>
            <a:off x="4190490"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9" name="Text Placeholder 10"/>
          <p:cNvSpPr>
            <a:spLocks noGrp="1"/>
          </p:cNvSpPr>
          <p:nvPr>
            <p:ph type="body" sz="quarter" idx="20" hasCustomPrompt="1"/>
          </p:nvPr>
        </p:nvSpPr>
        <p:spPr>
          <a:xfrm>
            <a:off x="5426454"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30" name="Text Placeholder 10"/>
          <p:cNvSpPr>
            <a:spLocks noGrp="1"/>
          </p:cNvSpPr>
          <p:nvPr>
            <p:ph type="body" sz="quarter" idx="21" hasCustomPrompt="1"/>
          </p:nvPr>
        </p:nvSpPr>
        <p:spPr>
          <a:xfrm>
            <a:off x="6662418"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31" name="Text Placeholder 10"/>
          <p:cNvSpPr>
            <a:spLocks noGrp="1"/>
          </p:cNvSpPr>
          <p:nvPr>
            <p:ph type="body" sz="quarter" idx="22" hasCustomPrompt="1"/>
          </p:nvPr>
        </p:nvSpPr>
        <p:spPr>
          <a:xfrm>
            <a:off x="482598"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38" name="Text Placeholder 10"/>
          <p:cNvSpPr>
            <a:spLocks noGrp="1"/>
          </p:cNvSpPr>
          <p:nvPr>
            <p:ph type="body" sz="quarter" idx="28" hasCustomPrompt="1"/>
          </p:nvPr>
        </p:nvSpPr>
        <p:spPr>
          <a:xfrm>
            <a:off x="482598" y="4889680"/>
            <a:ext cx="6939282" cy="1348429"/>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Your text here</a:t>
            </a:r>
            <a:endParaRPr lang="en-US"/>
          </a:p>
        </p:txBody>
      </p:sp>
      <p:sp>
        <p:nvSpPr>
          <p:cNvPr id="39" name="Text Placeholder 10"/>
          <p:cNvSpPr>
            <a:spLocks noGrp="1"/>
          </p:cNvSpPr>
          <p:nvPr>
            <p:ph type="body" sz="quarter" idx="29" hasCustomPrompt="1"/>
          </p:nvPr>
        </p:nvSpPr>
        <p:spPr>
          <a:xfrm>
            <a:off x="1718562"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0" name="Text Placeholder 10"/>
          <p:cNvSpPr>
            <a:spLocks noGrp="1"/>
          </p:cNvSpPr>
          <p:nvPr>
            <p:ph type="body" sz="quarter" idx="30" hasCustomPrompt="1"/>
          </p:nvPr>
        </p:nvSpPr>
        <p:spPr>
          <a:xfrm>
            <a:off x="2954526"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1" name="Text Placeholder 10"/>
          <p:cNvSpPr>
            <a:spLocks noGrp="1"/>
          </p:cNvSpPr>
          <p:nvPr>
            <p:ph type="body" sz="quarter" idx="31" hasCustomPrompt="1"/>
          </p:nvPr>
        </p:nvSpPr>
        <p:spPr>
          <a:xfrm>
            <a:off x="4190490"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2" name="Text Placeholder 10"/>
          <p:cNvSpPr>
            <a:spLocks noGrp="1"/>
          </p:cNvSpPr>
          <p:nvPr>
            <p:ph type="body" sz="quarter" idx="32" hasCustomPrompt="1"/>
          </p:nvPr>
        </p:nvSpPr>
        <p:spPr>
          <a:xfrm>
            <a:off x="5426454"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3" name="Text Placeholder 10"/>
          <p:cNvSpPr>
            <a:spLocks noGrp="1"/>
          </p:cNvSpPr>
          <p:nvPr>
            <p:ph type="body" sz="quarter" idx="33" hasCustomPrompt="1"/>
          </p:nvPr>
        </p:nvSpPr>
        <p:spPr>
          <a:xfrm>
            <a:off x="6662418"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4" name="Text Placeholder 10"/>
          <p:cNvSpPr>
            <a:spLocks noGrp="1"/>
          </p:cNvSpPr>
          <p:nvPr>
            <p:ph type="body" sz="quarter" idx="34" hasCustomPrompt="1"/>
          </p:nvPr>
        </p:nvSpPr>
        <p:spPr>
          <a:xfrm>
            <a:off x="482598" y="1766691"/>
            <a:ext cx="6939282" cy="413582"/>
          </a:xfrm>
        </p:spPr>
        <p:txBody>
          <a:bodyPr>
            <a:normAutofit/>
          </a:bodyPr>
          <a:lstStyle>
            <a:lvl1pPr marL="0" indent="0">
              <a:spcBef>
                <a:spcPts val="0"/>
              </a:spcBef>
              <a:buNone/>
              <a:defRPr sz="2000" b="1"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smtClean="0"/>
              <a:t>Your title here</a:t>
            </a:r>
            <a:endParaRPr lang="en-US"/>
          </a:p>
        </p:txBody>
      </p:sp>
      <p:grpSp>
        <p:nvGrpSpPr>
          <p:cNvPr id="32" name="Group 31"/>
          <p:cNvGrpSpPr/>
          <p:nvPr userDrawn="1"/>
        </p:nvGrpSpPr>
        <p:grpSpPr>
          <a:xfrm>
            <a:off x="1" y="6766560"/>
            <a:ext cx="12192000" cy="91440"/>
            <a:chOff x="0" y="4480421"/>
            <a:chExt cx="12192000" cy="91440"/>
          </a:xfrm>
        </p:grpSpPr>
        <p:sp>
          <p:nvSpPr>
            <p:cNvPr id="34" name="Rectangle 3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4606879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and 6 icons right">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599"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70266"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11" name="Text Placeholder 10"/>
          <p:cNvSpPr>
            <a:spLocks noGrp="1"/>
          </p:cNvSpPr>
          <p:nvPr>
            <p:ph type="body" sz="quarter" idx="15" hasCustomPrompt="1"/>
          </p:nvPr>
        </p:nvSpPr>
        <p:spPr>
          <a:xfrm>
            <a:off x="4774183" y="2295145"/>
            <a:ext cx="6939282" cy="1242913"/>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Your text here</a:t>
            </a:r>
            <a:endParaRPr lang="en-US"/>
          </a:p>
        </p:txBody>
      </p:sp>
      <p:sp>
        <p:nvSpPr>
          <p:cNvPr id="17" name="Text Placeholder 10"/>
          <p:cNvSpPr>
            <a:spLocks noGrp="1"/>
          </p:cNvSpPr>
          <p:nvPr>
            <p:ph type="body" sz="quarter" idx="16" hasCustomPrompt="1"/>
          </p:nvPr>
        </p:nvSpPr>
        <p:spPr>
          <a:xfrm>
            <a:off x="4774184"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4" name="Text Placeholder 10"/>
          <p:cNvSpPr>
            <a:spLocks noGrp="1"/>
          </p:cNvSpPr>
          <p:nvPr>
            <p:ph type="body" sz="quarter" idx="17" hasCustomPrompt="1"/>
          </p:nvPr>
        </p:nvSpPr>
        <p:spPr>
          <a:xfrm>
            <a:off x="6010148"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7" name="Text Placeholder 10"/>
          <p:cNvSpPr>
            <a:spLocks noGrp="1"/>
          </p:cNvSpPr>
          <p:nvPr>
            <p:ph type="body" sz="quarter" idx="18" hasCustomPrompt="1"/>
          </p:nvPr>
        </p:nvSpPr>
        <p:spPr>
          <a:xfrm>
            <a:off x="7246112"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8" name="Text Placeholder 10"/>
          <p:cNvSpPr>
            <a:spLocks noGrp="1"/>
          </p:cNvSpPr>
          <p:nvPr>
            <p:ph type="body" sz="quarter" idx="19" hasCustomPrompt="1"/>
          </p:nvPr>
        </p:nvSpPr>
        <p:spPr>
          <a:xfrm>
            <a:off x="8482076"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29" name="Text Placeholder 10"/>
          <p:cNvSpPr>
            <a:spLocks noGrp="1"/>
          </p:cNvSpPr>
          <p:nvPr>
            <p:ph type="body" sz="quarter" idx="20" hasCustomPrompt="1"/>
          </p:nvPr>
        </p:nvSpPr>
        <p:spPr>
          <a:xfrm>
            <a:off x="9718040"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30" name="Text Placeholder 10"/>
          <p:cNvSpPr>
            <a:spLocks noGrp="1"/>
          </p:cNvSpPr>
          <p:nvPr>
            <p:ph type="body" sz="quarter" idx="21" hasCustomPrompt="1"/>
          </p:nvPr>
        </p:nvSpPr>
        <p:spPr>
          <a:xfrm>
            <a:off x="10954003" y="3640616"/>
            <a:ext cx="759463" cy="759462"/>
          </a:xfrm>
        </p:spPr>
        <p:txBody>
          <a:bodyPr anchor="ctr">
            <a:normAutofit/>
          </a:bodyPr>
          <a:lstStyle>
            <a:lvl1pPr marL="0" indent="0" algn="ctr">
              <a:spcBef>
                <a:spcPts val="0"/>
              </a:spcBef>
              <a:buNone/>
              <a:defRPr sz="3600" baseline="0">
                <a:latin typeface="FontAwesome"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a:t>
            </a:r>
            <a:endParaRPr lang="en-US"/>
          </a:p>
        </p:txBody>
      </p:sp>
      <p:sp>
        <p:nvSpPr>
          <p:cNvPr id="31" name="Text Placeholder 10"/>
          <p:cNvSpPr>
            <a:spLocks noGrp="1"/>
          </p:cNvSpPr>
          <p:nvPr>
            <p:ph type="body" sz="quarter" idx="22" hasCustomPrompt="1"/>
          </p:nvPr>
        </p:nvSpPr>
        <p:spPr>
          <a:xfrm>
            <a:off x="4774184"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38" name="Text Placeholder 10"/>
          <p:cNvSpPr>
            <a:spLocks noGrp="1"/>
          </p:cNvSpPr>
          <p:nvPr>
            <p:ph type="body" sz="quarter" idx="28" hasCustomPrompt="1"/>
          </p:nvPr>
        </p:nvSpPr>
        <p:spPr>
          <a:xfrm>
            <a:off x="4774183" y="4889680"/>
            <a:ext cx="6939282" cy="1348429"/>
          </a:xfrm>
        </p:spPr>
        <p:txBody>
          <a:bodyPr>
            <a:normAutofit/>
          </a:bodyPr>
          <a:lstStyle>
            <a:lvl1pPr marL="0" indent="0">
              <a:spcBef>
                <a:spcPts val="0"/>
              </a:spcBef>
              <a:buNone/>
              <a:defRPr sz="1600" baseline="0">
                <a:solidFill>
                  <a:schemeClr val="bg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Your text here</a:t>
            </a:r>
            <a:endParaRPr lang="en-US"/>
          </a:p>
        </p:txBody>
      </p:sp>
      <p:sp>
        <p:nvSpPr>
          <p:cNvPr id="39" name="Text Placeholder 10"/>
          <p:cNvSpPr>
            <a:spLocks noGrp="1"/>
          </p:cNvSpPr>
          <p:nvPr>
            <p:ph type="body" sz="quarter" idx="29" hasCustomPrompt="1"/>
          </p:nvPr>
        </p:nvSpPr>
        <p:spPr>
          <a:xfrm>
            <a:off x="6010148"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0" name="Text Placeholder 10"/>
          <p:cNvSpPr>
            <a:spLocks noGrp="1"/>
          </p:cNvSpPr>
          <p:nvPr>
            <p:ph type="body" sz="quarter" idx="30" hasCustomPrompt="1"/>
          </p:nvPr>
        </p:nvSpPr>
        <p:spPr>
          <a:xfrm>
            <a:off x="7246112"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1" name="Text Placeholder 10"/>
          <p:cNvSpPr>
            <a:spLocks noGrp="1"/>
          </p:cNvSpPr>
          <p:nvPr>
            <p:ph type="body" sz="quarter" idx="31" hasCustomPrompt="1"/>
          </p:nvPr>
        </p:nvSpPr>
        <p:spPr>
          <a:xfrm>
            <a:off x="8482076"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2" name="Text Placeholder 10"/>
          <p:cNvSpPr>
            <a:spLocks noGrp="1"/>
          </p:cNvSpPr>
          <p:nvPr>
            <p:ph type="body" sz="quarter" idx="32" hasCustomPrompt="1"/>
          </p:nvPr>
        </p:nvSpPr>
        <p:spPr>
          <a:xfrm>
            <a:off x="9718040"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3" name="Text Placeholder 10"/>
          <p:cNvSpPr>
            <a:spLocks noGrp="1"/>
          </p:cNvSpPr>
          <p:nvPr>
            <p:ph type="body" sz="quarter" idx="33" hasCustomPrompt="1"/>
          </p:nvPr>
        </p:nvSpPr>
        <p:spPr>
          <a:xfrm>
            <a:off x="10954003" y="4419090"/>
            <a:ext cx="759463" cy="286232"/>
          </a:xfrm>
          <a:solidFill>
            <a:schemeClr val="bg2">
              <a:lumMod val="20000"/>
              <a:lumOff val="80000"/>
            </a:schemeClr>
          </a:solidFill>
        </p:spPr>
        <p:txBody>
          <a:bodyPr lIns="0" rIns="0" anchor="t">
            <a:spAutoFit/>
          </a:bodyPr>
          <a:lstStyle>
            <a:lvl1pPr marL="0" indent="0" algn="ctr">
              <a:spcBef>
                <a:spcPts val="0"/>
              </a:spcBef>
              <a:buNone/>
              <a:defRPr sz="1400" b="1" baseline="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Caption</a:t>
            </a:r>
            <a:endParaRPr lang="en-US"/>
          </a:p>
        </p:txBody>
      </p:sp>
      <p:sp>
        <p:nvSpPr>
          <p:cNvPr id="44" name="Text Placeholder 10"/>
          <p:cNvSpPr>
            <a:spLocks noGrp="1"/>
          </p:cNvSpPr>
          <p:nvPr>
            <p:ph type="body" sz="quarter" idx="34" hasCustomPrompt="1"/>
          </p:nvPr>
        </p:nvSpPr>
        <p:spPr>
          <a:xfrm>
            <a:off x="4774183" y="1766691"/>
            <a:ext cx="6939282" cy="413582"/>
          </a:xfrm>
        </p:spPr>
        <p:txBody>
          <a:bodyPr>
            <a:normAutofit/>
          </a:bodyPr>
          <a:lstStyle>
            <a:lvl1pPr marL="0" indent="0">
              <a:spcBef>
                <a:spcPts val="0"/>
              </a:spcBef>
              <a:buNone/>
              <a:defRPr sz="2000" b="1"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smtClean="0"/>
              <a:t>Your title here</a:t>
            </a:r>
            <a:endParaRPr lang="en-US"/>
          </a:p>
        </p:txBody>
      </p:sp>
      <p:grpSp>
        <p:nvGrpSpPr>
          <p:cNvPr id="32" name="Group 31"/>
          <p:cNvGrpSpPr/>
          <p:nvPr userDrawn="1"/>
        </p:nvGrpSpPr>
        <p:grpSpPr>
          <a:xfrm>
            <a:off x="1" y="6766560"/>
            <a:ext cx="12192000" cy="91440"/>
            <a:chOff x="0" y="4480421"/>
            <a:chExt cx="12192000" cy="91440"/>
          </a:xfrm>
        </p:grpSpPr>
        <p:sp>
          <p:nvSpPr>
            <p:cNvPr id="34" name="Rectangle 3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648693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Mac">
    <p:spTree>
      <p:nvGrpSpPr>
        <p:cNvPr id="1" name=""/>
        <p:cNvGrpSpPr/>
        <p:nvPr/>
      </p:nvGrpSpPr>
      <p:grpSpPr>
        <a:xfrm>
          <a:off x="0" y="0"/>
          <a:ext cx="0" cy="0"/>
          <a:chOff x="0" y="0"/>
          <a:chExt cx="0" cy="0"/>
        </a:xfrm>
      </p:grpSpPr>
      <p:grpSp>
        <p:nvGrpSpPr>
          <p:cNvPr id="25" name="Group 24"/>
          <p:cNvGrpSpPr/>
          <p:nvPr userDrawn="1"/>
        </p:nvGrpSpPr>
        <p:grpSpPr>
          <a:xfrm>
            <a:off x="1036776" y="1717358"/>
            <a:ext cx="5059198" cy="4416742"/>
            <a:chOff x="3742268" y="2033349"/>
            <a:chExt cx="4296282" cy="3750707"/>
          </a:xfrm>
        </p:grpSpPr>
        <p:sp>
          <p:nvSpPr>
            <p:cNvPr id="26" name="Shape 6"/>
            <p:cNvSpPr/>
            <p:nvPr/>
          </p:nvSpPr>
          <p:spPr>
            <a:xfrm>
              <a:off x="5156233" y="5716335"/>
              <a:ext cx="1464334"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solidFill>
              <a:srgbClr val="32373C">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6"/>
            <p:cNvSpPr/>
            <p:nvPr/>
          </p:nvSpPr>
          <p:spPr>
            <a:xfrm>
              <a:off x="5148520" y="5698509"/>
              <a:ext cx="1479760"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gradFill>
              <a:gsLst>
                <a:gs pos="17000">
                  <a:srgbClr val="000000">
                    <a:alpha val="30000"/>
                  </a:srgbClr>
                </a:gs>
                <a:gs pos="76000">
                  <a:srgbClr val="32373C">
                    <a:alpha val="8000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7"/>
            <p:cNvSpPr/>
            <p:nvPr/>
          </p:nvSpPr>
          <p:spPr>
            <a:xfrm>
              <a:off x="3742268" y="4635867"/>
              <a:ext cx="4296281" cy="485675"/>
            </a:xfrm>
            <a:custGeom>
              <a:avLst/>
              <a:gdLst/>
              <a:ahLst/>
              <a:cxnLst>
                <a:cxn ang="0">
                  <a:pos x="wd2" y="hd2"/>
                </a:cxn>
                <a:cxn ang="5400000">
                  <a:pos x="wd2" y="hd2"/>
                </a:cxn>
                <a:cxn ang="10800000">
                  <a:pos x="wd2" y="hd2"/>
                </a:cxn>
                <a:cxn ang="16200000">
                  <a:pos x="wd2" y="hd2"/>
                </a:cxn>
              </a:cxnLst>
              <a:rect l="0" t="0" r="r" b="b"/>
              <a:pathLst>
                <a:path w="21600" h="21600" extrusionOk="0">
                  <a:moveTo>
                    <a:pt x="0" y="15382"/>
                  </a:moveTo>
                  <a:cubicBezTo>
                    <a:pt x="0" y="18816"/>
                    <a:pt x="315" y="21600"/>
                    <a:pt x="703" y="21600"/>
                  </a:cubicBezTo>
                  <a:lnTo>
                    <a:pt x="20897" y="21600"/>
                  </a:lnTo>
                  <a:cubicBezTo>
                    <a:pt x="21285" y="21600"/>
                    <a:pt x="21600" y="18816"/>
                    <a:pt x="21600" y="15382"/>
                  </a:cubicBezTo>
                  <a:lnTo>
                    <a:pt x="21600" y="0"/>
                  </a:lnTo>
                  <a:lnTo>
                    <a:pt x="0" y="0"/>
                  </a:lnTo>
                  <a:cubicBezTo>
                    <a:pt x="0" y="0"/>
                    <a:pt x="0" y="15382"/>
                    <a:pt x="0" y="15382"/>
                  </a:cubicBezTo>
                  <a:close/>
                </a:path>
              </a:pathLst>
            </a:custGeom>
            <a:gradFill>
              <a:gsLst>
                <a:gs pos="0">
                  <a:srgbClr val="C8CBCF"/>
                </a:gs>
                <a:gs pos="100000">
                  <a:srgbClr val="E7E7E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8"/>
            <p:cNvSpPr/>
            <p:nvPr/>
          </p:nvSpPr>
          <p:spPr>
            <a:xfrm>
              <a:off x="3742268" y="2033349"/>
              <a:ext cx="4296282" cy="2607645"/>
            </a:xfrm>
            <a:custGeom>
              <a:avLst/>
              <a:gdLst/>
              <a:ahLst/>
              <a:cxnLst>
                <a:cxn ang="0">
                  <a:pos x="wd2" y="hd2"/>
                </a:cxn>
                <a:cxn ang="5400000">
                  <a:pos x="wd2" y="hd2"/>
                </a:cxn>
                <a:cxn ang="10800000">
                  <a:pos x="wd2" y="hd2"/>
                </a:cxn>
                <a:cxn ang="16200000">
                  <a:pos x="wd2" y="hd2"/>
                </a:cxn>
              </a:cxnLst>
              <a:rect l="0" t="0" r="r" b="b"/>
              <a:pathLst>
                <a:path w="21600" h="21600" extrusionOk="0">
                  <a:moveTo>
                    <a:pt x="20575" y="19911"/>
                  </a:moveTo>
                  <a:lnTo>
                    <a:pt x="1025" y="19911"/>
                  </a:lnTo>
                  <a:lnTo>
                    <a:pt x="1025" y="1737"/>
                  </a:lnTo>
                  <a:lnTo>
                    <a:pt x="20575" y="1737"/>
                  </a:lnTo>
                  <a:cubicBezTo>
                    <a:pt x="20575" y="1737"/>
                    <a:pt x="20575" y="19911"/>
                    <a:pt x="20575" y="19911"/>
                  </a:cubicBezTo>
                  <a:close/>
                  <a:moveTo>
                    <a:pt x="20897" y="0"/>
                  </a:moveTo>
                  <a:lnTo>
                    <a:pt x="703" y="0"/>
                  </a:lnTo>
                  <a:cubicBezTo>
                    <a:pt x="315" y="0"/>
                    <a:pt x="0" y="518"/>
                    <a:pt x="0" y="1158"/>
                  </a:cubicBezTo>
                  <a:lnTo>
                    <a:pt x="0" y="21600"/>
                  </a:lnTo>
                  <a:lnTo>
                    <a:pt x="21600" y="21600"/>
                  </a:lnTo>
                  <a:lnTo>
                    <a:pt x="21600" y="1158"/>
                  </a:lnTo>
                  <a:cubicBezTo>
                    <a:pt x="21600" y="518"/>
                    <a:pt x="21285" y="0"/>
                    <a:pt x="20897" y="0"/>
                  </a:cubicBezTo>
                  <a:close/>
                </a:path>
              </a:pathLst>
            </a:custGeom>
            <a:gradFill>
              <a:gsLst>
                <a:gs pos="6000">
                  <a:srgbClr val="32373C"/>
                </a:gs>
                <a:gs pos="62000">
                  <a:srgbClr val="000000"/>
                </a:gs>
              </a:gsLst>
              <a:lin ang="1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9"/>
            <p:cNvSpPr/>
            <p:nvPr/>
          </p:nvSpPr>
          <p:spPr>
            <a:xfrm>
              <a:off x="5154883" y="5711236"/>
              <a:ext cx="1468712" cy="45147"/>
            </a:xfrm>
            <a:custGeom>
              <a:avLst/>
              <a:gdLst/>
              <a:ahLst/>
              <a:cxnLst>
                <a:cxn ang="0">
                  <a:pos x="wd2" y="hd2"/>
                </a:cxn>
                <a:cxn ang="5400000">
                  <a:pos x="wd2" y="hd2"/>
                </a:cxn>
                <a:cxn ang="10800000">
                  <a:pos x="wd2" y="hd2"/>
                </a:cxn>
                <a:cxn ang="16200000">
                  <a:pos x="wd2" y="hd2"/>
                </a:cxn>
              </a:cxnLst>
              <a:rect l="0" t="0" r="r" b="b"/>
              <a:pathLst>
                <a:path w="21516" h="21600" extrusionOk="0">
                  <a:moveTo>
                    <a:pt x="21512" y="0"/>
                  </a:moveTo>
                  <a:cubicBezTo>
                    <a:pt x="21499" y="3516"/>
                    <a:pt x="21438" y="9477"/>
                    <a:pt x="21185" y="12548"/>
                  </a:cubicBezTo>
                  <a:cubicBezTo>
                    <a:pt x="20811" y="17077"/>
                    <a:pt x="19488" y="18813"/>
                    <a:pt x="18603" y="18813"/>
                  </a:cubicBezTo>
                  <a:cubicBezTo>
                    <a:pt x="18082" y="18813"/>
                    <a:pt x="14899" y="18813"/>
                    <a:pt x="12368" y="18813"/>
                  </a:cubicBezTo>
                  <a:cubicBezTo>
                    <a:pt x="12368" y="18813"/>
                    <a:pt x="10917" y="18813"/>
                    <a:pt x="9148" y="18813"/>
                  </a:cubicBezTo>
                  <a:cubicBezTo>
                    <a:pt x="6617" y="18813"/>
                    <a:pt x="3434" y="18813"/>
                    <a:pt x="2913" y="18813"/>
                  </a:cubicBezTo>
                  <a:cubicBezTo>
                    <a:pt x="2028" y="18813"/>
                    <a:pt x="705" y="17077"/>
                    <a:pt x="331" y="12548"/>
                  </a:cubicBezTo>
                  <a:cubicBezTo>
                    <a:pt x="78" y="9477"/>
                    <a:pt x="17" y="3516"/>
                    <a:pt x="4" y="0"/>
                  </a:cubicBezTo>
                  <a:lnTo>
                    <a:pt x="2" y="0"/>
                  </a:lnTo>
                  <a:cubicBezTo>
                    <a:pt x="2" y="0"/>
                    <a:pt x="-42" y="10806"/>
                    <a:pt x="331" y="15335"/>
                  </a:cubicBezTo>
                  <a:cubicBezTo>
                    <a:pt x="705" y="19864"/>
                    <a:pt x="2028" y="21600"/>
                    <a:pt x="2913" y="21600"/>
                  </a:cubicBezTo>
                  <a:cubicBezTo>
                    <a:pt x="3434" y="21600"/>
                    <a:pt x="6617" y="21600"/>
                    <a:pt x="9148" y="21600"/>
                  </a:cubicBezTo>
                  <a:cubicBezTo>
                    <a:pt x="10917" y="21600"/>
                    <a:pt x="12368" y="21600"/>
                    <a:pt x="12368" y="21600"/>
                  </a:cubicBezTo>
                  <a:cubicBezTo>
                    <a:pt x="14899" y="21600"/>
                    <a:pt x="18082" y="21600"/>
                    <a:pt x="18603" y="21600"/>
                  </a:cubicBezTo>
                  <a:cubicBezTo>
                    <a:pt x="19488" y="21600"/>
                    <a:pt x="20811" y="19864"/>
                    <a:pt x="21185" y="15335"/>
                  </a:cubicBezTo>
                  <a:cubicBezTo>
                    <a:pt x="21558" y="10806"/>
                    <a:pt x="21514" y="0"/>
                    <a:pt x="21514" y="0"/>
                  </a:cubicBezTo>
                  <a:cubicBezTo>
                    <a:pt x="21514" y="0"/>
                    <a:pt x="21512" y="0"/>
                    <a:pt x="21512" y="0"/>
                  </a:cubicBezTo>
                  <a:close/>
                </a:path>
              </a:pathLst>
            </a:custGeom>
            <a:solidFill>
              <a:srgbClr val="000000">
                <a:alpha val="7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10"/>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6000">
                  <a:srgbClr val="A4A7A8"/>
                </a:gs>
                <a:gs pos="0">
                  <a:srgbClr val="A4A7A8"/>
                </a:gs>
                <a:gs pos="34000">
                  <a:srgbClr val="F5F8FA"/>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11"/>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5000">
                  <a:srgbClr val="000000">
                    <a:alpha val="30000"/>
                  </a:srgbClr>
                </a:gs>
                <a:gs pos="36000">
                  <a:srgbClr val="FFFFFF">
                    <a:alpha val="0"/>
                  </a:srgbClr>
                </a:gs>
                <a:gs pos="95000">
                  <a:srgbClr val="FFFFFF">
                    <a:alpha val="0"/>
                  </a:srgbClr>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12"/>
            <p:cNvSpPr/>
            <p:nvPr/>
          </p:nvSpPr>
          <p:spPr>
            <a:xfrm>
              <a:off x="5148520" y="5704872"/>
              <a:ext cx="1480363" cy="45147"/>
            </a:xfrm>
            <a:custGeom>
              <a:avLst/>
              <a:gdLst/>
              <a:ahLst/>
              <a:cxnLst>
                <a:cxn ang="0">
                  <a:pos x="wd2" y="hd2"/>
                </a:cxn>
                <a:cxn ang="5400000">
                  <a:pos x="wd2" y="hd2"/>
                </a:cxn>
                <a:cxn ang="10800000">
                  <a:pos x="wd2" y="hd2"/>
                </a:cxn>
                <a:cxn ang="16200000">
                  <a:pos x="wd2" y="hd2"/>
                </a:cxn>
              </a:cxnLst>
              <a:rect l="0" t="0" r="r" b="b"/>
              <a:pathLst>
                <a:path w="21516" h="21600" extrusionOk="0">
                  <a:moveTo>
                    <a:pt x="21515" y="0"/>
                  </a:moveTo>
                  <a:lnTo>
                    <a:pt x="21512" y="0"/>
                  </a:lnTo>
                  <a:cubicBezTo>
                    <a:pt x="21487" y="4170"/>
                    <a:pt x="21268" y="8231"/>
                    <a:pt x="20567" y="9989"/>
                  </a:cubicBezTo>
                  <a:cubicBezTo>
                    <a:pt x="19268" y="13239"/>
                    <a:pt x="17335" y="12776"/>
                    <a:pt x="17335" y="12776"/>
                  </a:cubicBezTo>
                  <a:lnTo>
                    <a:pt x="12356" y="12776"/>
                  </a:lnTo>
                  <a:lnTo>
                    <a:pt x="9160" y="12776"/>
                  </a:lnTo>
                  <a:lnTo>
                    <a:pt x="4181" y="12776"/>
                  </a:lnTo>
                  <a:cubicBezTo>
                    <a:pt x="4181" y="12776"/>
                    <a:pt x="2248" y="13239"/>
                    <a:pt x="949" y="9989"/>
                  </a:cubicBezTo>
                  <a:cubicBezTo>
                    <a:pt x="248" y="8231"/>
                    <a:pt x="29" y="4170"/>
                    <a:pt x="4" y="0"/>
                  </a:cubicBezTo>
                  <a:lnTo>
                    <a:pt x="1" y="0"/>
                  </a:lnTo>
                  <a:cubicBezTo>
                    <a:pt x="1" y="0"/>
                    <a:pt x="-42" y="10806"/>
                    <a:pt x="328" y="15335"/>
                  </a:cubicBezTo>
                  <a:cubicBezTo>
                    <a:pt x="699" y="19864"/>
                    <a:pt x="2096" y="21600"/>
                    <a:pt x="2974" y="21600"/>
                  </a:cubicBezTo>
                  <a:cubicBezTo>
                    <a:pt x="3491" y="21600"/>
                    <a:pt x="6649" y="21600"/>
                    <a:pt x="9160" y="21600"/>
                  </a:cubicBezTo>
                  <a:cubicBezTo>
                    <a:pt x="10916" y="21600"/>
                    <a:pt x="12356" y="21600"/>
                    <a:pt x="12356" y="21600"/>
                  </a:cubicBezTo>
                  <a:cubicBezTo>
                    <a:pt x="14867" y="21600"/>
                    <a:pt x="18025" y="21600"/>
                    <a:pt x="18542" y="21600"/>
                  </a:cubicBezTo>
                  <a:cubicBezTo>
                    <a:pt x="19420" y="21600"/>
                    <a:pt x="20817" y="19864"/>
                    <a:pt x="21188" y="15335"/>
                  </a:cubicBezTo>
                  <a:cubicBezTo>
                    <a:pt x="21558" y="10806"/>
                    <a:pt x="21515" y="0"/>
                    <a:pt x="21515" y="0"/>
                  </a:cubicBezTo>
                  <a:close/>
                </a:path>
              </a:pathLst>
            </a:custGeom>
            <a:gradFill>
              <a:gsLst>
                <a:gs pos="0">
                  <a:srgbClr val="6A6A6A"/>
                </a:gs>
                <a:gs pos="87000">
                  <a:srgbClr val="F5F8FA"/>
                </a:gs>
                <a:gs pos="13000">
                  <a:srgbClr val="F5F8FA"/>
                </a:gs>
                <a:gs pos="100000">
                  <a:srgbClr val="6A6A6A"/>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13"/>
            <p:cNvSpPr/>
            <p:nvPr/>
          </p:nvSpPr>
          <p:spPr>
            <a:xfrm>
              <a:off x="5148520"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9190" y="0"/>
                  </a:moveTo>
                  <a:cubicBezTo>
                    <a:pt x="8788" y="0"/>
                    <a:pt x="8391" y="32"/>
                    <a:pt x="7999" y="92"/>
                  </a:cubicBezTo>
                  <a:cubicBezTo>
                    <a:pt x="7690" y="4243"/>
                    <a:pt x="7297" y="8100"/>
                    <a:pt x="6856" y="9211"/>
                  </a:cubicBezTo>
                  <a:cubicBezTo>
                    <a:pt x="5786" y="11904"/>
                    <a:pt x="933" y="18368"/>
                    <a:pt x="470" y="18961"/>
                  </a:cubicBezTo>
                  <a:cubicBezTo>
                    <a:pt x="6" y="19553"/>
                    <a:pt x="-886" y="20846"/>
                    <a:pt x="2396" y="21223"/>
                  </a:cubicBezTo>
                  <a:cubicBezTo>
                    <a:pt x="5678" y="21600"/>
                    <a:pt x="10566" y="21546"/>
                    <a:pt x="10566" y="21546"/>
                  </a:cubicBezTo>
                  <a:lnTo>
                    <a:pt x="20377" y="21546"/>
                  </a:lnTo>
                  <a:cubicBezTo>
                    <a:pt x="20596" y="20209"/>
                    <a:pt x="20714" y="18811"/>
                    <a:pt x="20714" y="17372"/>
                  </a:cubicBezTo>
                  <a:cubicBezTo>
                    <a:pt x="20714" y="7778"/>
                    <a:pt x="15555" y="0"/>
                    <a:pt x="9190" y="0"/>
                  </a:cubicBezTo>
                  <a:close/>
                </a:path>
              </a:pathLst>
            </a:custGeom>
            <a:gradFill flip="none" rotWithShape="1">
              <a:gsLst>
                <a:gs pos="94000">
                  <a:srgbClr val="F5F8FA"/>
                </a:gs>
                <a:gs pos="35000">
                  <a:srgbClr val="FFFFFF">
                    <a:alpha val="0"/>
                  </a:srgbClr>
                </a:gs>
              </a:gsLst>
              <a:lin ang="9000000" scaled="0"/>
              <a:tileRec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14"/>
            <p:cNvSpPr/>
            <p:nvPr/>
          </p:nvSpPr>
          <p:spPr>
            <a:xfrm>
              <a:off x="6064811"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11524" y="0"/>
                  </a:moveTo>
                  <a:cubicBezTo>
                    <a:pt x="11926" y="0"/>
                    <a:pt x="12323" y="32"/>
                    <a:pt x="12715" y="92"/>
                  </a:cubicBezTo>
                  <a:cubicBezTo>
                    <a:pt x="13024" y="4243"/>
                    <a:pt x="13417" y="8100"/>
                    <a:pt x="13858" y="9211"/>
                  </a:cubicBezTo>
                  <a:cubicBezTo>
                    <a:pt x="14928" y="11904"/>
                    <a:pt x="19781" y="18368"/>
                    <a:pt x="20244" y="18961"/>
                  </a:cubicBezTo>
                  <a:cubicBezTo>
                    <a:pt x="20708" y="19553"/>
                    <a:pt x="21600" y="20846"/>
                    <a:pt x="18318" y="21223"/>
                  </a:cubicBezTo>
                  <a:cubicBezTo>
                    <a:pt x="15036" y="21600"/>
                    <a:pt x="10148" y="21546"/>
                    <a:pt x="10148" y="21546"/>
                  </a:cubicBezTo>
                  <a:lnTo>
                    <a:pt x="337" y="21546"/>
                  </a:lnTo>
                  <a:cubicBezTo>
                    <a:pt x="118" y="20209"/>
                    <a:pt x="0" y="18811"/>
                    <a:pt x="0" y="17372"/>
                  </a:cubicBezTo>
                  <a:cubicBezTo>
                    <a:pt x="0" y="7778"/>
                    <a:pt x="5159" y="0"/>
                    <a:pt x="11524" y="0"/>
                  </a:cubicBezTo>
                  <a:close/>
                </a:path>
              </a:pathLst>
            </a:custGeom>
            <a:gradFill flip="none" rotWithShape="1">
              <a:gsLst>
                <a:gs pos="78000">
                  <a:srgbClr val="EEEFF1">
                    <a:alpha val="0"/>
                  </a:srgbClr>
                </a:gs>
                <a:gs pos="21000">
                  <a:srgbClr val="F5F8FA"/>
                </a:gs>
              </a:gsLst>
              <a:path path="circle">
                <a:fillToRect l="100000" t="100000"/>
              </a:path>
              <a:tileRect r="-100000" b="-1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16"/>
            <p:cNvSpPr/>
            <p:nvPr/>
          </p:nvSpPr>
          <p:spPr>
            <a:xfrm>
              <a:off x="3742268" y="4642230"/>
              <a:ext cx="4296281" cy="5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adFill>
              <a:gsLst>
                <a:gs pos="0">
                  <a:srgbClr val="E1E1E3">
                    <a:alpha val="0"/>
                  </a:srgbClr>
                </a:gs>
                <a:gs pos="100000">
                  <a:srgbClr val="9EA0A4">
                    <a:alpha val="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9" name="Shape 17"/>
            <p:cNvSpPr/>
            <p:nvPr/>
          </p:nvSpPr>
          <p:spPr>
            <a:xfrm>
              <a:off x="5861191" y="2084254"/>
              <a:ext cx="55723" cy="55723"/>
            </a:xfrm>
            <a:custGeom>
              <a:avLst/>
              <a:gdLst/>
              <a:ahLst/>
              <a:cxnLst>
                <a:cxn ang="0">
                  <a:pos x="wd2" y="hd2"/>
                </a:cxn>
                <a:cxn ang="5400000">
                  <a:pos x="wd2" y="hd2"/>
                </a:cxn>
                <a:cxn ang="10800000">
                  <a:pos x="wd2" y="hd2"/>
                </a:cxn>
                <a:cxn ang="16200000">
                  <a:pos x="wd2" y="hd2"/>
                </a:cxn>
              </a:cxnLst>
              <a:rect l="0" t="0" r="r" b="b"/>
              <a:pathLst>
                <a:path w="19678" h="19678" extrusionOk="0">
                  <a:moveTo>
                    <a:pt x="16797" y="2883"/>
                  </a:moveTo>
                  <a:cubicBezTo>
                    <a:pt x="12953" y="-961"/>
                    <a:pt x="6723" y="-961"/>
                    <a:pt x="2882" y="2883"/>
                  </a:cubicBezTo>
                  <a:cubicBezTo>
                    <a:pt x="-961" y="6723"/>
                    <a:pt x="-961" y="12953"/>
                    <a:pt x="2882" y="16797"/>
                  </a:cubicBezTo>
                  <a:cubicBezTo>
                    <a:pt x="6723" y="20639"/>
                    <a:pt x="12953" y="20638"/>
                    <a:pt x="16797" y="16797"/>
                  </a:cubicBezTo>
                  <a:cubicBezTo>
                    <a:pt x="20637" y="12953"/>
                    <a:pt x="20639" y="6723"/>
                    <a:pt x="16797" y="2883"/>
                  </a:cubicBezTo>
                  <a:close/>
                </a:path>
              </a:pathLst>
            </a:custGeom>
            <a:gradFill>
              <a:gsLst>
                <a:gs pos="28000">
                  <a:srgbClr val="666666"/>
                </a:gs>
                <a:gs pos="86000">
                  <a:srgbClr val="090909"/>
                </a:gs>
              </a:gsLst>
              <a:lin ang="3558017"/>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4" name="Shape 18"/>
            <p:cNvSpPr/>
            <p:nvPr/>
          </p:nvSpPr>
          <p:spPr>
            <a:xfrm>
              <a:off x="5867554" y="2090617"/>
              <a:ext cx="43907" cy="43895"/>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40" y="21600"/>
                    <a:pt x="0" y="16765"/>
                    <a:pt x="0" y="10803"/>
                  </a:cubicBezTo>
                  <a:cubicBezTo>
                    <a:pt x="0" y="4835"/>
                    <a:pt x="4840" y="0"/>
                    <a:pt x="10800" y="0"/>
                  </a:cubicBezTo>
                  <a:cubicBezTo>
                    <a:pt x="16776" y="0"/>
                    <a:pt x="21600" y="4835"/>
                    <a:pt x="21600" y="10803"/>
                  </a:cubicBezTo>
                  <a:close/>
                </a:path>
              </a:pathLst>
            </a:custGeom>
            <a:gradFill>
              <a:gsLst>
                <a:gs pos="30000">
                  <a:srgbClr val="474747"/>
                </a:gs>
                <a:gs pos="70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5" name="Shape 19"/>
            <p:cNvSpPr/>
            <p:nvPr/>
          </p:nvSpPr>
          <p:spPr>
            <a:xfrm>
              <a:off x="5883462" y="2106525"/>
              <a:ext cx="10795" cy="107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2"/>
          <p:cNvSpPr>
            <a:spLocks noGrp="1"/>
          </p:cNvSpPr>
          <p:nvPr>
            <p:ph type="body" idx="19"/>
          </p:nvPr>
        </p:nvSpPr>
        <p:spPr>
          <a:xfrm>
            <a:off x="6565900" y="2640853"/>
            <a:ext cx="5143501"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6565900" y="1701835"/>
            <a:ext cx="5143501"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24" name="Picture Placeholder 5"/>
          <p:cNvSpPr>
            <a:spLocks noGrp="1"/>
          </p:cNvSpPr>
          <p:nvPr>
            <p:ph type="pic" sz="quarter" idx="22"/>
          </p:nvPr>
        </p:nvSpPr>
        <p:spPr>
          <a:xfrm>
            <a:off x="1273979" y="1965559"/>
            <a:ext cx="4581144" cy="2587752"/>
          </a:xfrm>
        </p:spPr>
        <p:txBody>
          <a:bodyPr/>
          <a:lstStyle/>
          <a:p>
            <a:endParaRPr lang="en-US"/>
          </a:p>
        </p:txBody>
      </p:sp>
      <p:grpSp>
        <p:nvGrpSpPr>
          <p:cNvPr id="37" name="Group 36"/>
          <p:cNvGrpSpPr/>
          <p:nvPr userDrawn="1"/>
        </p:nvGrpSpPr>
        <p:grpSpPr>
          <a:xfrm>
            <a:off x="1" y="6766560"/>
            <a:ext cx="12192000" cy="91440"/>
            <a:chOff x="0" y="4480421"/>
            <a:chExt cx="12192000" cy="91440"/>
          </a:xfrm>
        </p:grpSpPr>
        <p:sp>
          <p:nvSpPr>
            <p:cNvPr id="40" name="Rectangle 39"/>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7069416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MacBook">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2"/>
          <p:cNvSpPr>
            <a:spLocks noGrp="1"/>
          </p:cNvSpPr>
          <p:nvPr>
            <p:ph type="body" idx="19"/>
          </p:nvPr>
        </p:nvSpPr>
        <p:spPr>
          <a:xfrm>
            <a:off x="6565900" y="2640853"/>
            <a:ext cx="5143501"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6565900" y="1701835"/>
            <a:ext cx="5143501"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pic>
        <p:nvPicPr>
          <p:cNvPr id="3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608" y="1801199"/>
            <a:ext cx="6167436" cy="354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Picture Placeholder 4"/>
          <p:cNvSpPr>
            <a:spLocks noGrp="1"/>
          </p:cNvSpPr>
          <p:nvPr>
            <p:ph type="pic" sz="quarter" idx="22"/>
          </p:nvPr>
        </p:nvSpPr>
        <p:spPr>
          <a:xfrm>
            <a:off x="963750" y="2037931"/>
            <a:ext cx="4645153" cy="2895111"/>
          </a:xfrm>
        </p:spPr>
      </p:sp>
      <p:grpSp>
        <p:nvGrpSpPr>
          <p:cNvPr id="17" name="Group 16"/>
          <p:cNvGrpSpPr/>
          <p:nvPr userDrawn="1"/>
        </p:nvGrpSpPr>
        <p:grpSpPr>
          <a:xfrm>
            <a:off x="1" y="6766560"/>
            <a:ext cx="12192000" cy="91440"/>
            <a:chOff x="0" y="4480421"/>
            <a:chExt cx="12192000" cy="91440"/>
          </a:xfrm>
        </p:grpSpPr>
        <p:sp>
          <p:nvSpPr>
            <p:cNvPr id="24" name="Rectangle 2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92389070"/>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Pad black">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2"/>
          <p:cNvSpPr>
            <a:spLocks noGrp="1"/>
          </p:cNvSpPr>
          <p:nvPr>
            <p:ph type="body" idx="19"/>
          </p:nvPr>
        </p:nvSpPr>
        <p:spPr>
          <a:xfrm>
            <a:off x="6565900" y="2640853"/>
            <a:ext cx="5143501"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6565900" y="1701835"/>
            <a:ext cx="5143501"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grpSp>
        <p:nvGrpSpPr>
          <p:cNvPr id="17" name="Group 16"/>
          <p:cNvGrpSpPr/>
          <p:nvPr userDrawn="1"/>
        </p:nvGrpSpPr>
        <p:grpSpPr>
          <a:xfrm>
            <a:off x="1743160" y="1778379"/>
            <a:ext cx="3136689" cy="4080933"/>
            <a:chOff x="14427200" y="12090400"/>
            <a:chExt cx="15590475" cy="20283713"/>
          </a:xfrm>
        </p:grpSpPr>
        <p:sp>
          <p:nvSpPr>
            <p:cNvPr id="24" name="Shape 6"/>
            <p:cNvSpPr/>
            <p:nvPr userDrawn="1"/>
          </p:nvSpPr>
          <p:spPr>
            <a:xfrm>
              <a:off x="14427200" y="12090400"/>
              <a:ext cx="15590475" cy="20283713"/>
            </a:xfrm>
            <a:custGeom>
              <a:avLst/>
              <a:gdLst/>
              <a:ahLst/>
              <a:cxnLst>
                <a:cxn ang="0">
                  <a:pos x="wd2" y="hd2"/>
                </a:cxn>
                <a:cxn ang="5400000">
                  <a:pos x="wd2" y="hd2"/>
                </a:cxn>
                <a:cxn ang="10800000">
                  <a:pos x="wd2" y="hd2"/>
                </a:cxn>
                <a:cxn ang="16200000">
                  <a:pos x="wd2" y="hd2"/>
                </a:cxn>
              </a:cxnLst>
              <a:rect l="0" t="0" r="r" b="b"/>
              <a:pathLst>
                <a:path w="21600" h="21600" extrusionOk="0">
                  <a:moveTo>
                    <a:pt x="19337" y="19571"/>
                  </a:moveTo>
                  <a:lnTo>
                    <a:pt x="2263" y="19571"/>
                  </a:lnTo>
                  <a:lnTo>
                    <a:pt x="2263" y="2006"/>
                  </a:lnTo>
                  <a:lnTo>
                    <a:pt x="19337" y="2006"/>
                  </a:lnTo>
                  <a:cubicBezTo>
                    <a:pt x="19337" y="2006"/>
                    <a:pt x="19337" y="19571"/>
                    <a:pt x="19337" y="19571"/>
                  </a:cubicBezTo>
                  <a:close/>
                  <a:moveTo>
                    <a:pt x="20539" y="0"/>
                  </a:moveTo>
                  <a:lnTo>
                    <a:pt x="1061" y="0"/>
                  </a:lnTo>
                  <a:cubicBezTo>
                    <a:pt x="476" y="0"/>
                    <a:pt x="0" y="366"/>
                    <a:pt x="0" y="815"/>
                  </a:cubicBezTo>
                  <a:lnTo>
                    <a:pt x="0" y="20785"/>
                  </a:lnTo>
                  <a:cubicBezTo>
                    <a:pt x="0" y="21234"/>
                    <a:pt x="476" y="21600"/>
                    <a:pt x="1061" y="21600"/>
                  </a:cubicBezTo>
                  <a:lnTo>
                    <a:pt x="20539" y="21600"/>
                  </a:lnTo>
                  <a:cubicBezTo>
                    <a:pt x="21124" y="21600"/>
                    <a:pt x="21600" y="21234"/>
                    <a:pt x="21600" y="20785"/>
                  </a:cubicBezTo>
                  <a:lnTo>
                    <a:pt x="21600" y="815"/>
                  </a:lnTo>
                  <a:cubicBezTo>
                    <a:pt x="21600" y="366"/>
                    <a:pt x="21124" y="0"/>
                    <a:pt x="20539" y="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7"/>
            <p:cNvSpPr/>
            <p:nvPr/>
          </p:nvSpPr>
          <p:spPr>
            <a:xfrm>
              <a:off x="14478000" y="12141200"/>
              <a:ext cx="15480431" cy="20173667"/>
            </a:xfrm>
            <a:custGeom>
              <a:avLst/>
              <a:gdLst/>
              <a:ahLst/>
              <a:cxnLst>
                <a:cxn ang="0">
                  <a:pos x="wd2" y="hd2"/>
                </a:cxn>
                <a:cxn ang="5400000">
                  <a:pos x="wd2" y="hd2"/>
                </a:cxn>
                <a:cxn ang="10800000">
                  <a:pos x="wd2" y="hd2"/>
                </a:cxn>
                <a:cxn ang="16200000">
                  <a:pos x="wd2" y="hd2"/>
                </a:cxn>
              </a:cxnLst>
              <a:rect l="0" t="0" r="r" b="b"/>
              <a:pathLst>
                <a:path w="21600" h="21600" extrusionOk="0">
                  <a:moveTo>
                    <a:pt x="2126" y="19678"/>
                  </a:moveTo>
                  <a:lnTo>
                    <a:pt x="19474" y="19678"/>
                  </a:lnTo>
                  <a:lnTo>
                    <a:pt x="19474" y="1900"/>
                  </a:lnTo>
                  <a:lnTo>
                    <a:pt x="2126" y="1900"/>
                  </a:lnTo>
                  <a:cubicBezTo>
                    <a:pt x="2126" y="1900"/>
                    <a:pt x="2126" y="19678"/>
                    <a:pt x="2126" y="19678"/>
                  </a:cubicBezTo>
                  <a:close/>
                  <a:moveTo>
                    <a:pt x="991" y="21600"/>
                  </a:moveTo>
                  <a:cubicBezTo>
                    <a:pt x="445" y="21600"/>
                    <a:pt x="0" y="21259"/>
                    <a:pt x="0" y="20839"/>
                  </a:cubicBezTo>
                  <a:lnTo>
                    <a:pt x="0" y="761"/>
                  </a:lnTo>
                  <a:cubicBezTo>
                    <a:pt x="0" y="341"/>
                    <a:pt x="445" y="0"/>
                    <a:pt x="991" y="0"/>
                  </a:cubicBezTo>
                  <a:lnTo>
                    <a:pt x="20609" y="0"/>
                  </a:lnTo>
                  <a:cubicBezTo>
                    <a:pt x="21155" y="0"/>
                    <a:pt x="21600" y="341"/>
                    <a:pt x="21600" y="761"/>
                  </a:cubicBezTo>
                  <a:lnTo>
                    <a:pt x="21600" y="20839"/>
                  </a:lnTo>
                  <a:cubicBezTo>
                    <a:pt x="21600" y="21259"/>
                    <a:pt x="21155" y="21600"/>
                    <a:pt x="20609" y="21600"/>
                  </a:cubicBezTo>
                  <a:cubicBezTo>
                    <a:pt x="20609" y="21600"/>
                    <a:pt x="991" y="21600"/>
                    <a:pt x="991" y="21600"/>
                  </a:cubicBezTo>
                  <a:close/>
                </a:path>
              </a:pathLst>
            </a:custGeom>
            <a:solidFill>
              <a:srgbClr val="FDFD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8"/>
            <p:cNvSpPr/>
            <p:nvPr userDrawn="1"/>
          </p:nvSpPr>
          <p:spPr>
            <a:xfrm>
              <a:off x="14528800" y="12192000"/>
              <a:ext cx="15384020" cy="20077254"/>
            </a:xfrm>
            <a:custGeom>
              <a:avLst/>
              <a:gdLst/>
              <a:ahLst/>
              <a:cxnLst>
                <a:cxn ang="0">
                  <a:pos x="wd2" y="hd2"/>
                </a:cxn>
                <a:cxn ang="5400000">
                  <a:pos x="wd2" y="hd2"/>
                </a:cxn>
                <a:cxn ang="10800000">
                  <a:pos x="wd2" y="hd2"/>
                </a:cxn>
                <a:cxn ang="16200000">
                  <a:pos x="wd2" y="hd2"/>
                </a:cxn>
              </a:cxnLst>
              <a:rect l="0" t="0" r="r" b="b"/>
              <a:pathLst>
                <a:path w="21600" h="21600" extrusionOk="0">
                  <a:moveTo>
                    <a:pt x="19451" y="19661"/>
                  </a:moveTo>
                  <a:lnTo>
                    <a:pt x="2149" y="19661"/>
                  </a:lnTo>
                  <a:lnTo>
                    <a:pt x="2149" y="1916"/>
                  </a:lnTo>
                  <a:lnTo>
                    <a:pt x="19451" y="1916"/>
                  </a:lnTo>
                  <a:cubicBezTo>
                    <a:pt x="19451" y="1916"/>
                    <a:pt x="19451" y="19661"/>
                    <a:pt x="19451" y="19661"/>
                  </a:cubicBezTo>
                  <a:close/>
                  <a:moveTo>
                    <a:pt x="20670" y="0"/>
                  </a:moveTo>
                  <a:lnTo>
                    <a:pt x="930" y="0"/>
                  </a:lnTo>
                  <a:cubicBezTo>
                    <a:pt x="419" y="0"/>
                    <a:pt x="0" y="321"/>
                    <a:pt x="0" y="712"/>
                  </a:cubicBezTo>
                  <a:lnTo>
                    <a:pt x="0" y="20888"/>
                  </a:lnTo>
                  <a:cubicBezTo>
                    <a:pt x="0" y="21279"/>
                    <a:pt x="419" y="21600"/>
                    <a:pt x="930" y="21600"/>
                  </a:cubicBezTo>
                  <a:lnTo>
                    <a:pt x="20670" y="21600"/>
                  </a:lnTo>
                  <a:cubicBezTo>
                    <a:pt x="21182" y="21600"/>
                    <a:pt x="21600" y="21279"/>
                    <a:pt x="21600" y="20888"/>
                  </a:cubicBezTo>
                  <a:lnTo>
                    <a:pt x="21600" y="712"/>
                  </a:lnTo>
                  <a:cubicBezTo>
                    <a:pt x="21600" y="321"/>
                    <a:pt x="21182" y="0"/>
                    <a:pt x="20670" y="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9"/>
            <p:cNvSpPr/>
            <p:nvPr/>
          </p:nvSpPr>
          <p:spPr>
            <a:xfrm>
              <a:off x="14516100" y="12179300"/>
              <a:ext cx="15411091" cy="20104336"/>
            </a:xfrm>
            <a:custGeom>
              <a:avLst/>
              <a:gdLst/>
              <a:ahLst/>
              <a:cxnLst>
                <a:cxn ang="0">
                  <a:pos x="wd2" y="hd2"/>
                </a:cxn>
                <a:cxn ang="5400000">
                  <a:pos x="wd2" y="hd2"/>
                </a:cxn>
                <a:cxn ang="10800000">
                  <a:pos x="wd2" y="hd2"/>
                </a:cxn>
                <a:cxn ang="16200000">
                  <a:pos x="wd2" y="hd2"/>
                </a:cxn>
              </a:cxnLst>
              <a:rect l="0" t="0" r="r" b="b"/>
              <a:pathLst>
                <a:path w="21600" h="21600" extrusionOk="0">
                  <a:moveTo>
                    <a:pt x="947" y="29"/>
                  </a:moveTo>
                  <a:cubicBezTo>
                    <a:pt x="446" y="29"/>
                    <a:pt x="38" y="342"/>
                    <a:pt x="38" y="726"/>
                  </a:cubicBezTo>
                  <a:lnTo>
                    <a:pt x="38" y="20874"/>
                  </a:lnTo>
                  <a:cubicBezTo>
                    <a:pt x="38" y="21258"/>
                    <a:pt x="446" y="21571"/>
                    <a:pt x="947" y="21571"/>
                  </a:cubicBezTo>
                  <a:lnTo>
                    <a:pt x="20653" y="21571"/>
                  </a:lnTo>
                  <a:cubicBezTo>
                    <a:pt x="21154" y="21571"/>
                    <a:pt x="21562" y="21258"/>
                    <a:pt x="21562" y="20874"/>
                  </a:cubicBezTo>
                  <a:lnTo>
                    <a:pt x="21562" y="726"/>
                  </a:lnTo>
                  <a:cubicBezTo>
                    <a:pt x="21562" y="342"/>
                    <a:pt x="21154" y="29"/>
                    <a:pt x="20653" y="29"/>
                  </a:cubicBezTo>
                  <a:cubicBezTo>
                    <a:pt x="20653" y="29"/>
                    <a:pt x="947" y="29"/>
                    <a:pt x="947" y="29"/>
                  </a:cubicBezTo>
                  <a:close/>
                  <a:moveTo>
                    <a:pt x="20653" y="21600"/>
                  </a:moveTo>
                  <a:lnTo>
                    <a:pt x="947" y="21600"/>
                  </a:lnTo>
                  <a:cubicBezTo>
                    <a:pt x="425" y="21600"/>
                    <a:pt x="0" y="21274"/>
                    <a:pt x="0" y="20874"/>
                  </a:cubicBezTo>
                  <a:lnTo>
                    <a:pt x="0" y="726"/>
                  </a:lnTo>
                  <a:cubicBezTo>
                    <a:pt x="0" y="326"/>
                    <a:pt x="425" y="0"/>
                    <a:pt x="947" y="0"/>
                  </a:cubicBezTo>
                  <a:lnTo>
                    <a:pt x="20653" y="0"/>
                  </a:lnTo>
                  <a:cubicBezTo>
                    <a:pt x="21175" y="0"/>
                    <a:pt x="21600" y="326"/>
                    <a:pt x="21600" y="726"/>
                  </a:cubicBezTo>
                  <a:lnTo>
                    <a:pt x="21600" y="20874"/>
                  </a:lnTo>
                  <a:cubicBezTo>
                    <a:pt x="21600" y="21274"/>
                    <a:pt x="21175" y="21600"/>
                    <a:pt x="20653" y="21600"/>
                  </a:cubicBezTo>
                  <a:close/>
                </a:path>
              </a:pathLst>
            </a:custGeom>
            <a:solidFill>
              <a:srgbClr val="B5B5B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10"/>
            <p:cNvSpPr/>
            <p:nvPr/>
          </p:nvSpPr>
          <p:spPr>
            <a:xfrm>
              <a:off x="17602200" y="12090400"/>
              <a:ext cx="9555755" cy="897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D1D2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11"/>
            <p:cNvSpPr/>
            <p:nvPr/>
          </p:nvSpPr>
          <p:spPr>
            <a:xfrm>
              <a:off x="16065500" y="13970000"/>
              <a:ext cx="12323458" cy="4037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Freeform 30"/>
            <p:cNvSpPr/>
            <p:nvPr/>
          </p:nvSpPr>
          <p:spPr>
            <a:xfrm>
              <a:off x="16254428" y="14061787"/>
              <a:ext cx="11950874" cy="215371"/>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29"/>
            <p:cNvSpPr/>
            <p:nvPr/>
          </p:nvSpPr>
          <p:spPr>
            <a:xfrm>
              <a:off x="21729700" y="30861000"/>
              <a:ext cx="989640" cy="989643"/>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2" y="1036"/>
                    <a:pt x="20564" y="5408"/>
                    <a:pt x="20564" y="10800"/>
                  </a:cubicBezTo>
                  <a:cubicBezTo>
                    <a:pt x="20564" y="16193"/>
                    <a:pt x="16192"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gradFill>
              <a:gsLst>
                <a:gs pos="46000">
                  <a:schemeClr val="accent4">
                    <a:lumMod val="60000"/>
                    <a:lumOff val="40000"/>
                  </a:schemeClr>
                </a:gs>
                <a:gs pos="0">
                  <a:schemeClr val="bg2">
                    <a:lumMod val="75000"/>
                  </a:schemeClr>
                </a:gs>
                <a:gs pos="90000">
                  <a:schemeClr val="bg2"/>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30"/>
            <p:cNvSpPr/>
            <p:nvPr/>
          </p:nvSpPr>
          <p:spPr>
            <a:xfrm>
              <a:off x="21767800" y="30861000"/>
              <a:ext cx="809638" cy="321949"/>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7" y="6227"/>
                    <a:pt x="20296" y="11195"/>
                  </a:cubicBezTo>
                  <a:lnTo>
                    <a:pt x="21600" y="9940"/>
                  </a:lnTo>
                  <a:cubicBezTo>
                    <a:pt x="19205" y="3808"/>
                    <a:pt x="15871" y="0"/>
                    <a:pt x="12183" y="0"/>
                  </a:cubicBezTo>
                  <a:cubicBezTo>
                    <a:pt x="6697" y="0"/>
                    <a:pt x="1993" y="8418"/>
                    <a:pt x="0" y="20398"/>
                  </a:cubicBezTo>
                  <a:cubicBezTo>
                    <a:pt x="0" y="20398"/>
                    <a:pt x="1173" y="21600"/>
                    <a:pt x="1173" y="21600"/>
                  </a:cubicBezTo>
                  <a:close/>
                </a:path>
              </a:pathLst>
            </a:custGeom>
            <a:gradFill>
              <a:gsLst>
                <a:gs pos="0">
                  <a:schemeClr val="bg2"/>
                </a:gs>
                <a:gs pos="100000">
                  <a:schemeClr val="accent4">
                    <a:lumMod val="60000"/>
                    <a:lumOff val="40000"/>
                  </a:schemeClr>
                </a:gs>
              </a:gsLst>
              <a:lin ang="2071867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31"/>
            <p:cNvSpPr/>
            <p:nvPr/>
          </p:nvSpPr>
          <p:spPr>
            <a:xfrm>
              <a:off x="21996400" y="12992100"/>
              <a:ext cx="272244" cy="27217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32"/>
            <p:cNvSpPr/>
            <p:nvPr/>
          </p:nvSpPr>
          <p:spPr>
            <a:xfrm>
              <a:off x="22110700" y="13106400"/>
              <a:ext cx="66933" cy="669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33"/>
            <p:cNvSpPr/>
            <p:nvPr/>
          </p:nvSpPr>
          <p:spPr>
            <a:xfrm>
              <a:off x="21704300" y="13068300"/>
              <a:ext cx="132873" cy="132874"/>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9" name="Picture Placeholder 4"/>
          <p:cNvSpPr>
            <a:spLocks noGrp="1"/>
          </p:cNvSpPr>
          <p:nvPr>
            <p:ph type="pic" sz="quarter" idx="22"/>
          </p:nvPr>
        </p:nvSpPr>
        <p:spPr>
          <a:xfrm>
            <a:off x="2071809" y="2236803"/>
            <a:ext cx="2479390" cy="3233860"/>
          </a:xfrm>
        </p:spPr>
      </p:sp>
      <p:grpSp>
        <p:nvGrpSpPr>
          <p:cNvPr id="30" name="Group 29"/>
          <p:cNvGrpSpPr/>
          <p:nvPr userDrawn="1"/>
        </p:nvGrpSpPr>
        <p:grpSpPr>
          <a:xfrm>
            <a:off x="1"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8620193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pple watch">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2"/>
          <p:cNvSpPr>
            <a:spLocks noGrp="1"/>
          </p:cNvSpPr>
          <p:nvPr>
            <p:ph type="body" idx="19"/>
          </p:nvPr>
        </p:nvSpPr>
        <p:spPr>
          <a:xfrm>
            <a:off x="6565900" y="2640853"/>
            <a:ext cx="5143501"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6565900" y="1701835"/>
            <a:ext cx="5143501" cy="666924"/>
          </a:xfrm>
          <a:solidFill>
            <a:schemeClr val="bg2">
              <a:lumMod val="60000"/>
              <a:lumOff val="4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sp>
        <p:nvSpPr>
          <p:cNvPr id="37" name="Freeform 9"/>
          <p:cNvSpPr>
            <a:spLocks/>
          </p:cNvSpPr>
          <p:nvPr userDrawn="1"/>
        </p:nvSpPr>
        <p:spPr bwMode="auto">
          <a:xfrm>
            <a:off x="4523146" y="2996166"/>
            <a:ext cx="177209" cy="410605"/>
          </a:xfrm>
          <a:custGeom>
            <a:avLst/>
            <a:gdLst>
              <a:gd name="T0" fmla="*/ 62 w 123"/>
              <a:gd name="T1" fmla="*/ 0 h 285"/>
              <a:gd name="T2" fmla="*/ 81 w 123"/>
              <a:gd name="T3" fmla="*/ 4 h 285"/>
              <a:gd name="T4" fmla="*/ 98 w 123"/>
              <a:gd name="T5" fmla="*/ 11 h 285"/>
              <a:gd name="T6" fmla="*/ 111 w 123"/>
              <a:gd name="T7" fmla="*/ 25 h 285"/>
              <a:gd name="T8" fmla="*/ 121 w 123"/>
              <a:gd name="T9" fmla="*/ 42 h 285"/>
              <a:gd name="T10" fmla="*/ 123 w 123"/>
              <a:gd name="T11" fmla="*/ 61 h 285"/>
              <a:gd name="T12" fmla="*/ 123 w 123"/>
              <a:gd name="T13" fmla="*/ 224 h 285"/>
              <a:gd name="T14" fmla="*/ 121 w 123"/>
              <a:gd name="T15" fmla="*/ 243 h 285"/>
              <a:gd name="T16" fmla="*/ 111 w 123"/>
              <a:gd name="T17" fmla="*/ 260 h 285"/>
              <a:gd name="T18" fmla="*/ 98 w 123"/>
              <a:gd name="T19" fmla="*/ 273 h 285"/>
              <a:gd name="T20" fmla="*/ 81 w 123"/>
              <a:gd name="T21" fmla="*/ 282 h 285"/>
              <a:gd name="T22" fmla="*/ 62 w 123"/>
              <a:gd name="T23" fmla="*/ 285 h 285"/>
              <a:gd name="T24" fmla="*/ 42 w 123"/>
              <a:gd name="T25" fmla="*/ 282 h 285"/>
              <a:gd name="T26" fmla="*/ 25 w 123"/>
              <a:gd name="T27" fmla="*/ 273 h 285"/>
              <a:gd name="T28" fmla="*/ 12 w 123"/>
              <a:gd name="T29" fmla="*/ 260 h 285"/>
              <a:gd name="T30" fmla="*/ 3 w 123"/>
              <a:gd name="T31" fmla="*/ 243 h 285"/>
              <a:gd name="T32" fmla="*/ 0 w 123"/>
              <a:gd name="T33" fmla="*/ 224 h 285"/>
              <a:gd name="T34" fmla="*/ 0 w 123"/>
              <a:gd name="T35" fmla="*/ 61 h 285"/>
              <a:gd name="T36" fmla="*/ 3 w 123"/>
              <a:gd name="T37" fmla="*/ 42 h 285"/>
              <a:gd name="T38" fmla="*/ 12 w 123"/>
              <a:gd name="T39" fmla="*/ 25 h 285"/>
              <a:gd name="T40" fmla="*/ 25 w 123"/>
              <a:gd name="T41" fmla="*/ 11 h 285"/>
              <a:gd name="T42" fmla="*/ 42 w 123"/>
              <a:gd name="T43" fmla="*/ 4 h 285"/>
              <a:gd name="T44" fmla="*/ 62 w 123"/>
              <a:gd name="T45"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285">
                <a:moveTo>
                  <a:pt x="62" y="0"/>
                </a:moveTo>
                <a:lnTo>
                  <a:pt x="81" y="4"/>
                </a:lnTo>
                <a:lnTo>
                  <a:pt x="98" y="11"/>
                </a:lnTo>
                <a:lnTo>
                  <a:pt x="111" y="25"/>
                </a:lnTo>
                <a:lnTo>
                  <a:pt x="121" y="42"/>
                </a:lnTo>
                <a:lnTo>
                  <a:pt x="123" y="61"/>
                </a:lnTo>
                <a:lnTo>
                  <a:pt x="123" y="224"/>
                </a:lnTo>
                <a:lnTo>
                  <a:pt x="121" y="243"/>
                </a:lnTo>
                <a:lnTo>
                  <a:pt x="111" y="260"/>
                </a:lnTo>
                <a:lnTo>
                  <a:pt x="98" y="273"/>
                </a:lnTo>
                <a:lnTo>
                  <a:pt x="81" y="282"/>
                </a:lnTo>
                <a:lnTo>
                  <a:pt x="62" y="285"/>
                </a:lnTo>
                <a:lnTo>
                  <a:pt x="42" y="282"/>
                </a:lnTo>
                <a:lnTo>
                  <a:pt x="25" y="273"/>
                </a:lnTo>
                <a:lnTo>
                  <a:pt x="12" y="260"/>
                </a:lnTo>
                <a:lnTo>
                  <a:pt x="3" y="243"/>
                </a:lnTo>
                <a:lnTo>
                  <a:pt x="0" y="224"/>
                </a:lnTo>
                <a:lnTo>
                  <a:pt x="0" y="61"/>
                </a:lnTo>
                <a:lnTo>
                  <a:pt x="3" y="42"/>
                </a:lnTo>
                <a:lnTo>
                  <a:pt x="12" y="25"/>
                </a:lnTo>
                <a:lnTo>
                  <a:pt x="25" y="11"/>
                </a:lnTo>
                <a:lnTo>
                  <a:pt x="42" y="4"/>
                </a:lnTo>
                <a:lnTo>
                  <a:pt x="62" y="0"/>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0"/>
          <p:cNvSpPr>
            <a:spLocks/>
          </p:cNvSpPr>
          <p:nvPr userDrawn="1"/>
        </p:nvSpPr>
        <p:spPr bwMode="auto">
          <a:xfrm>
            <a:off x="4569249" y="4203185"/>
            <a:ext cx="122461" cy="609423"/>
          </a:xfrm>
          <a:custGeom>
            <a:avLst/>
            <a:gdLst>
              <a:gd name="T0" fmla="*/ 42 w 85"/>
              <a:gd name="T1" fmla="*/ 0 h 423"/>
              <a:gd name="T2" fmla="*/ 59 w 85"/>
              <a:gd name="T3" fmla="*/ 4 h 423"/>
              <a:gd name="T4" fmla="*/ 72 w 85"/>
              <a:gd name="T5" fmla="*/ 13 h 423"/>
              <a:gd name="T6" fmla="*/ 81 w 85"/>
              <a:gd name="T7" fmla="*/ 27 h 423"/>
              <a:gd name="T8" fmla="*/ 85 w 85"/>
              <a:gd name="T9" fmla="*/ 44 h 423"/>
              <a:gd name="T10" fmla="*/ 85 w 85"/>
              <a:gd name="T11" fmla="*/ 380 h 423"/>
              <a:gd name="T12" fmla="*/ 81 w 85"/>
              <a:gd name="T13" fmla="*/ 397 h 423"/>
              <a:gd name="T14" fmla="*/ 72 w 85"/>
              <a:gd name="T15" fmla="*/ 410 h 423"/>
              <a:gd name="T16" fmla="*/ 59 w 85"/>
              <a:gd name="T17" fmla="*/ 419 h 423"/>
              <a:gd name="T18" fmla="*/ 42 w 85"/>
              <a:gd name="T19" fmla="*/ 423 h 423"/>
              <a:gd name="T20" fmla="*/ 26 w 85"/>
              <a:gd name="T21" fmla="*/ 419 h 423"/>
              <a:gd name="T22" fmla="*/ 11 w 85"/>
              <a:gd name="T23" fmla="*/ 410 h 423"/>
              <a:gd name="T24" fmla="*/ 2 w 85"/>
              <a:gd name="T25" fmla="*/ 397 h 423"/>
              <a:gd name="T26" fmla="*/ 0 w 85"/>
              <a:gd name="T27" fmla="*/ 380 h 423"/>
              <a:gd name="T28" fmla="*/ 0 w 85"/>
              <a:gd name="T29" fmla="*/ 44 h 423"/>
              <a:gd name="T30" fmla="*/ 2 w 85"/>
              <a:gd name="T31" fmla="*/ 27 h 423"/>
              <a:gd name="T32" fmla="*/ 11 w 85"/>
              <a:gd name="T33" fmla="*/ 13 h 423"/>
              <a:gd name="T34" fmla="*/ 26 w 85"/>
              <a:gd name="T35" fmla="*/ 4 h 423"/>
              <a:gd name="T36" fmla="*/ 42 w 85"/>
              <a:gd name="T3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423">
                <a:moveTo>
                  <a:pt x="42" y="0"/>
                </a:moveTo>
                <a:lnTo>
                  <a:pt x="59" y="4"/>
                </a:lnTo>
                <a:lnTo>
                  <a:pt x="72" y="13"/>
                </a:lnTo>
                <a:lnTo>
                  <a:pt x="81" y="27"/>
                </a:lnTo>
                <a:lnTo>
                  <a:pt x="85" y="44"/>
                </a:lnTo>
                <a:lnTo>
                  <a:pt x="85" y="380"/>
                </a:lnTo>
                <a:lnTo>
                  <a:pt x="81" y="397"/>
                </a:lnTo>
                <a:lnTo>
                  <a:pt x="72" y="410"/>
                </a:lnTo>
                <a:lnTo>
                  <a:pt x="59" y="419"/>
                </a:lnTo>
                <a:lnTo>
                  <a:pt x="42" y="423"/>
                </a:lnTo>
                <a:lnTo>
                  <a:pt x="26" y="419"/>
                </a:lnTo>
                <a:lnTo>
                  <a:pt x="11" y="410"/>
                </a:lnTo>
                <a:lnTo>
                  <a:pt x="2" y="397"/>
                </a:lnTo>
                <a:lnTo>
                  <a:pt x="0" y="380"/>
                </a:lnTo>
                <a:lnTo>
                  <a:pt x="0" y="44"/>
                </a:lnTo>
                <a:lnTo>
                  <a:pt x="2" y="27"/>
                </a:lnTo>
                <a:lnTo>
                  <a:pt x="11" y="13"/>
                </a:lnTo>
                <a:lnTo>
                  <a:pt x="26" y="4"/>
                </a:lnTo>
                <a:lnTo>
                  <a:pt x="42" y="0"/>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1"/>
          <p:cNvSpPr>
            <a:spLocks/>
          </p:cNvSpPr>
          <p:nvPr userDrawn="1"/>
        </p:nvSpPr>
        <p:spPr bwMode="auto">
          <a:xfrm>
            <a:off x="1997569" y="1313407"/>
            <a:ext cx="2645155" cy="5077084"/>
          </a:xfrm>
          <a:custGeom>
            <a:avLst/>
            <a:gdLst>
              <a:gd name="T0" fmla="*/ 1141 w 1836"/>
              <a:gd name="T1" fmla="*/ 5 h 3524"/>
              <a:gd name="T2" fmla="*/ 1354 w 1836"/>
              <a:gd name="T3" fmla="*/ 24 h 3524"/>
              <a:gd name="T4" fmla="*/ 1436 w 1836"/>
              <a:gd name="T5" fmla="*/ 59 h 3524"/>
              <a:gd name="T6" fmla="*/ 1480 w 1836"/>
              <a:gd name="T7" fmla="*/ 132 h 3524"/>
              <a:gd name="T8" fmla="*/ 1489 w 1836"/>
              <a:gd name="T9" fmla="*/ 221 h 3524"/>
              <a:gd name="T10" fmla="*/ 1504 w 1836"/>
              <a:gd name="T11" fmla="*/ 384 h 3524"/>
              <a:gd name="T12" fmla="*/ 1545 w 1836"/>
              <a:gd name="T13" fmla="*/ 528 h 3524"/>
              <a:gd name="T14" fmla="*/ 1618 w 1836"/>
              <a:gd name="T15" fmla="*/ 653 h 3524"/>
              <a:gd name="T16" fmla="*/ 1697 w 1836"/>
              <a:gd name="T17" fmla="*/ 725 h 3524"/>
              <a:gd name="T18" fmla="*/ 1760 w 1836"/>
              <a:gd name="T19" fmla="*/ 776 h 3524"/>
              <a:gd name="T20" fmla="*/ 1821 w 1836"/>
              <a:gd name="T21" fmla="*/ 871 h 3524"/>
              <a:gd name="T22" fmla="*/ 1836 w 1836"/>
              <a:gd name="T23" fmla="*/ 2546 h 3524"/>
              <a:gd name="T24" fmla="*/ 1821 w 1836"/>
              <a:gd name="T25" fmla="*/ 2630 h 3524"/>
              <a:gd name="T26" fmla="*/ 1761 w 1836"/>
              <a:gd name="T27" fmla="*/ 2739 h 3524"/>
              <a:gd name="T28" fmla="*/ 1665 w 1836"/>
              <a:gd name="T29" fmla="*/ 2821 h 3524"/>
              <a:gd name="T30" fmla="*/ 1592 w 1836"/>
              <a:gd name="T31" fmla="*/ 2896 h 3524"/>
              <a:gd name="T32" fmla="*/ 1529 w 1836"/>
              <a:gd name="T33" fmla="*/ 3033 h 3524"/>
              <a:gd name="T34" fmla="*/ 1507 w 1836"/>
              <a:gd name="T35" fmla="*/ 3168 h 3524"/>
              <a:gd name="T36" fmla="*/ 1497 w 1836"/>
              <a:gd name="T37" fmla="*/ 3294 h 3524"/>
              <a:gd name="T38" fmla="*/ 1473 w 1836"/>
              <a:gd name="T39" fmla="*/ 3392 h 3524"/>
              <a:gd name="T40" fmla="*/ 1429 w 1836"/>
              <a:gd name="T41" fmla="*/ 3455 h 3524"/>
              <a:gd name="T42" fmla="*/ 1346 w 1836"/>
              <a:gd name="T43" fmla="*/ 3494 h 3524"/>
              <a:gd name="T44" fmla="*/ 1247 w 1836"/>
              <a:gd name="T45" fmla="*/ 3508 h 3524"/>
              <a:gd name="T46" fmla="*/ 918 w 1836"/>
              <a:gd name="T47" fmla="*/ 3524 h 3524"/>
              <a:gd name="T48" fmla="*/ 589 w 1836"/>
              <a:gd name="T49" fmla="*/ 3508 h 3524"/>
              <a:gd name="T50" fmla="*/ 490 w 1836"/>
              <a:gd name="T51" fmla="*/ 3494 h 3524"/>
              <a:gd name="T52" fmla="*/ 407 w 1836"/>
              <a:gd name="T53" fmla="*/ 3455 h 3524"/>
              <a:gd name="T54" fmla="*/ 363 w 1836"/>
              <a:gd name="T55" fmla="*/ 3392 h 3524"/>
              <a:gd name="T56" fmla="*/ 339 w 1836"/>
              <a:gd name="T57" fmla="*/ 3294 h 3524"/>
              <a:gd name="T58" fmla="*/ 329 w 1836"/>
              <a:gd name="T59" fmla="*/ 3168 h 3524"/>
              <a:gd name="T60" fmla="*/ 307 w 1836"/>
              <a:gd name="T61" fmla="*/ 3033 h 3524"/>
              <a:gd name="T62" fmla="*/ 244 w 1836"/>
              <a:gd name="T63" fmla="*/ 2896 h 3524"/>
              <a:gd name="T64" fmla="*/ 171 w 1836"/>
              <a:gd name="T65" fmla="*/ 2821 h 3524"/>
              <a:gd name="T66" fmla="*/ 87 w 1836"/>
              <a:gd name="T67" fmla="*/ 2744 h 3524"/>
              <a:gd name="T68" fmla="*/ 34 w 1836"/>
              <a:gd name="T69" fmla="*/ 2676 h 3524"/>
              <a:gd name="T70" fmla="*/ 6 w 1836"/>
              <a:gd name="T71" fmla="*/ 2589 h 3524"/>
              <a:gd name="T72" fmla="*/ 0 w 1836"/>
              <a:gd name="T73" fmla="*/ 943 h 3524"/>
              <a:gd name="T74" fmla="*/ 30 w 1836"/>
              <a:gd name="T75" fmla="*/ 836 h 3524"/>
              <a:gd name="T76" fmla="*/ 104 w 1836"/>
              <a:gd name="T77" fmla="*/ 750 h 3524"/>
              <a:gd name="T78" fmla="*/ 144 w 1836"/>
              <a:gd name="T79" fmla="*/ 721 h 3524"/>
              <a:gd name="T80" fmla="*/ 240 w 1836"/>
              <a:gd name="T81" fmla="*/ 623 h 3524"/>
              <a:gd name="T82" fmla="*/ 305 w 1836"/>
              <a:gd name="T83" fmla="*/ 487 h 3524"/>
              <a:gd name="T84" fmla="*/ 338 w 1836"/>
              <a:gd name="T85" fmla="*/ 335 h 3524"/>
              <a:gd name="T86" fmla="*/ 347 w 1836"/>
              <a:gd name="T87" fmla="*/ 204 h 3524"/>
              <a:gd name="T88" fmla="*/ 367 w 1836"/>
              <a:gd name="T89" fmla="*/ 103 h 3524"/>
              <a:gd name="T90" fmla="*/ 423 w 1836"/>
              <a:gd name="T91" fmla="*/ 43 h 3524"/>
              <a:gd name="T92" fmla="*/ 517 w 1836"/>
              <a:gd name="T93" fmla="*/ 18 h 3524"/>
              <a:gd name="T94" fmla="*/ 843 w 1836"/>
              <a:gd name="T95" fmla="*/ 0 h 3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6" h="3524">
                <a:moveTo>
                  <a:pt x="843" y="0"/>
                </a:moveTo>
                <a:lnTo>
                  <a:pt x="993" y="0"/>
                </a:lnTo>
                <a:lnTo>
                  <a:pt x="1141" y="5"/>
                </a:lnTo>
                <a:lnTo>
                  <a:pt x="1287" y="16"/>
                </a:lnTo>
                <a:lnTo>
                  <a:pt x="1319" y="18"/>
                </a:lnTo>
                <a:lnTo>
                  <a:pt x="1354" y="24"/>
                </a:lnTo>
                <a:lnTo>
                  <a:pt x="1385" y="31"/>
                </a:lnTo>
                <a:lnTo>
                  <a:pt x="1413" y="43"/>
                </a:lnTo>
                <a:lnTo>
                  <a:pt x="1436" y="59"/>
                </a:lnTo>
                <a:lnTo>
                  <a:pt x="1455" y="80"/>
                </a:lnTo>
                <a:lnTo>
                  <a:pt x="1469" y="103"/>
                </a:lnTo>
                <a:lnTo>
                  <a:pt x="1480" y="132"/>
                </a:lnTo>
                <a:lnTo>
                  <a:pt x="1486" y="166"/>
                </a:lnTo>
                <a:lnTo>
                  <a:pt x="1489" y="204"/>
                </a:lnTo>
                <a:lnTo>
                  <a:pt x="1489" y="221"/>
                </a:lnTo>
                <a:lnTo>
                  <a:pt x="1493" y="284"/>
                </a:lnTo>
                <a:lnTo>
                  <a:pt x="1498" y="334"/>
                </a:lnTo>
                <a:lnTo>
                  <a:pt x="1504" y="384"/>
                </a:lnTo>
                <a:lnTo>
                  <a:pt x="1515" y="432"/>
                </a:lnTo>
                <a:lnTo>
                  <a:pt x="1528" y="480"/>
                </a:lnTo>
                <a:lnTo>
                  <a:pt x="1545" y="528"/>
                </a:lnTo>
                <a:lnTo>
                  <a:pt x="1565" y="572"/>
                </a:lnTo>
                <a:lnTo>
                  <a:pt x="1590" y="614"/>
                </a:lnTo>
                <a:lnTo>
                  <a:pt x="1618" y="653"/>
                </a:lnTo>
                <a:lnTo>
                  <a:pt x="1652" y="689"/>
                </a:lnTo>
                <a:lnTo>
                  <a:pt x="1692" y="721"/>
                </a:lnTo>
                <a:lnTo>
                  <a:pt x="1697" y="725"/>
                </a:lnTo>
                <a:lnTo>
                  <a:pt x="1703" y="729"/>
                </a:lnTo>
                <a:lnTo>
                  <a:pt x="1732" y="750"/>
                </a:lnTo>
                <a:lnTo>
                  <a:pt x="1760" y="776"/>
                </a:lnTo>
                <a:lnTo>
                  <a:pt x="1785" y="805"/>
                </a:lnTo>
                <a:lnTo>
                  <a:pt x="1806" y="836"/>
                </a:lnTo>
                <a:lnTo>
                  <a:pt x="1821" y="871"/>
                </a:lnTo>
                <a:lnTo>
                  <a:pt x="1832" y="906"/>
                </a:lnTo>
                <a:lnTo>
                  <a:pt x="1836" y="943"/>
                </a:lnTo>
                <a:lnTo>
                  <a:pt x="1836" y="2546"/>
                </a:lnTo>
                <a:lnTo>
                  <a:pt x="1834" y="2568"/>
                </a:lnTo>
                <a:lnTo>
                  <a:pt x="1830" y="2589"/>
                </a:lnTo>
                <a:lnTo>
                  <a:pt x="1821" y="2630"/>
                </a:lnTo>
                <a:lnTo>
                  <a:pt x="1806" y="2669"/>
                </a:lnTo>
                <a:lnTo>
                  <a:pt x="1786" y="2705"/>
                </a:lnTo>
                <a:lnTo>
                  <a:pt x="1761" y="2739"/>
                </a:lnTo>
                <a:lnTo>
                  <a:pt x="1731" y="2769"/>
                </a:lnTo>
                <a:lnTo>
                  <a:pt x="1700" y="2796"/>
                </a:lnTo>
                <a:lnTo>
                  <a:pt x="1665" y="2821"/>
                </a:lnTo>
                <a:lnTo>
                  <a:pt x="1646" y="2835"/>
                </a:lnTo>
                <a:lnTo>
                  <a:pt x="1628" y="2850"/>
                </a:lnTo>
                <a:lnTo>
                  <a:pt x="1592" y="2896"/>
                </a:lnTo>
                <a:lnTo>
                  <a:pt x="1566" y="2941"/>
                </a:lnTo>
                <a:lnTo>
                  <a:pt x="1545" y="2987"/>
                </a:lnTo>
                <a:lnTo>
                  <a:pt x="1529" y="3033"/>
                </a:lnTo>
                <a:lnTo>
                  <a:pt x="1519" y="3079"/>
                </a:lnTo>
                <a:lnTo>
                  <a:pt x="1511" y="3125"/>
                </a:lnTo>
                <a:lnTo>
                  <a:pt x="1507" y="3168"/>
                </a:lnTo>
                <a:lnTo>
                  <a:pt x="1503" y="3211"/>
                </a:lnTo>
                <a:lnTo>
                  <a:pt x="1501" y="3253"/>
                </a:lnTo>
                <a:lnTo>
                  <a:pt x="1497" y="3294"/>
                </a:lnTo>
                <a:lnTo>
                  <a:pt x="1491" y="3332"/>
                </a:lnTo>
                <a:lnTo>
                  <a:pt x="1482" y="3367"/>
                </a:lnTo>
                <a:lnTo>
                  <a:pt x="1473" y="3392"/>
                </a:lnTo>
                <a:lnTo>
                  <a:pt x="1463" y="3415"/>
                </a:lnTo>
                <a:lnTo>
                  <a:pt x="1447" y="3436"/>
                </a:lnTo>
                <a:lnTo>
                  <a:pt x="1429" y="3455"/>
                </a:lnTo>
                <a:lnTo>
                  <a:pt x="1406" y="3470"/>
                </a:lnTo>
                <a:lnTo>
                  <a:pt x="1379" y="3483"/>
                </a:lnTo>
                <a:lnTo>
                  <a:pt x="1346" y="3494"/>
                </a:lnTo>
                <a:lnTo>
                  <a:pt x="1307" y="3500"/>
                </a:lnTo>
                <a:lnTo>
                  <a:pt x="1285" y="3503"/>
                </a:lnTo>
                <a:lnTo>
                  <a:pt x="1247" y="3508"/>
                </a:lnTo>
                <a:lnTo>
                  <a:pt x="1139" y="3517"/>
                </a:lnTo>
                <a:lnTo>
                  <a:pt x="1029" y="3523"/>
                </a:lnTo>
                <a:lnTo>
                  <a:pt x="918" y="3524"/>
                </a:lnTo>
                <a:lnTo>
                  <a:pt x="807" y="3523"/>
                </a:lnTo>
                <a:lnTo>
                  <a:pt x="697" y="3517"/>
                </a:lnTo>
                <a:lnTo>
                  <a:pt x="589" y="3508"/>
                </a:lnTo>
                <a:lnTo>
                  <a:pt x="551" y="3503"/>
                </a:lnTo>
                <a:lnTo>
                  <a:pt x="529" y="3500"/>
                </a:lnTo>
                <a:lnTo>
                  <a:pt x="490" y="3494"/>
                </a:lnTo>
                <a:lnTo>
                  <a:pt x="457" y="3483"/>
                </a:lnTo>
                <a:lnTo>
                  <a:pt x="430" y="3470"/>
                </a:lnTo>
                <a:lnTo>
                  <a:pt x="407" y="3455"/>
                </a:lnTo>
                <a:lnTo>
                  <a:pt x="389" y="3436"/>
                </a:lnTo>
                <a:lnTo>
                  <a:pt x="373" y="3415"/>
                </a:lnTo>
                <a:lnTo>
                  <a:pt x="363" y="3392"/>
                </a:lnTo>
                <a:lnTo>
                  <a:pt x="354" y="3367"/>
                </a:lnTo>
                <a:lnTo>
                  <a:pt x="345" y="3332"/>
                </a:lnTo>
                <a:lnTo>
                  <a:pt x="339" y="3294"/>
                </a:lnTo>
                <a:lnTo>
                  <a:pt x="335" y="3253"/>
                </a:lnTo>
                <a:lnTo>
                  <a:pt x="333" y="3211"/>
                </a:lnTo>
                <a:lnTo>
                  <a:pt x="329" y="3168"/>
                </a:lnTo>
                <a:lnTo>
                  <a:pt x="325" y="3125"/>
                </a:lnTo>
                <a:lnTo>
                  <a:pt x="317" y="3079"/>
                </a:lnTo>
                <a:lnTo>
                  <a:pt x="307" y="3033"/>
                </a:lnTo>
                <a:lnTo>
                  <a:pt x="291" y="2987"/>
                </a:lnTo>
                <a:lnTo>
                  <a:pt x="270" y="2941"/>
                </a:lnTo>
                <a:lnTo>
                  <a:pt x="244" y="2896"/>
                </a:lnTo>
                <a:lnTo>
                  <a:pt x="208" y="2850"/>
                </a:lnTo>
                <a:lnTo>
                  <a:pt x="190" y="2835"/>
                </a:lnTo>
                <a:lnTo>
                  <a:pt x="171" y="2821"/>
                </a:lnTo>
                <a:lnTo>
                  <a:pt x="142" y="2800"/>
                </a:lnTo>
                <a:lnTo>
                  <a:pt x="113" y="2774"/>
                </a:lnTo>
                <a:lnTo>
                  <a:pt x="87" y="2744"/>
                </a:lnTo>
                <a:lnTo>
                  <a:pt x="66" y="2724"/>
                </a:lnTo>
                <a:lnTo>
                  <a:pt x="47" y="2701"/>
                </a:lnTo>
                <a:lnTo>
                  <a:pt x="34" y="2676"/>
                </a:lnTo>
                <a:lnTo>
                  <a:pt x="23" y="2648"/>
                </a:lnTo>
                <a:lnTo>
                  <a:pt x="13" y="2619"/>
                </a:lnTo>
                <a:lnTo>
                  <a:pt x="6" y="2589"/>
                </a:lnTo>
                <a:lnTo>
                  <a:pt x="2" y="2568"/>
                </a:lnTo>
                <a:lnTo>
                  <a:pt x="0" y="2546"/>
                </a:lnTo>
                <a:lnTo>
                  <a:pt x="0" y="943"/>
                </a:lnTo>
                <a:lnTo>
                  <a:pt x="4" y="906"/>
                </a:lnTo>
                <a:lnTo>
                  <a:pt x="15" y="871"/>
                </a:lnTo>
                <a:lnTo>
                  <a:pt x="30" y="836"/>
                </a:lnTo>
                <a:lnTo>
                  <a:pt x="51" y="805"/>
                </a:lnTo>
                <a:lnTo>
                  <a:pt x="76" y="776"/>
                </a:lnTo>
                <a:lnTo>
                  <a:pt x="104" y="750"/>
                </a:lnTo>
                <a:lnTo>
                  <a:pt x="133" y="729"/>
                </a:lnTo>
                <a:lnTo>
                  <a:pt x="139" y="725"/>
                </a:lnTo>
                <a:lnTo>
                  <a:pt x="144" y="721"/>
                </a:lnTo>
                <a:lnTo>
                  <a:pt x="180" y="692"/>
                </a:lnTo>
                <a:lnTo>
                  <a:pt x="210" y="662"/>
                </a:lnTo>
                <a:lnTo>
                  <a:pt x="240" y="623"/>
                </a:lnTo>
                <a:lnTo>
                  <a:pt x="266" y="581"/>
                </a:lnTo>
                <a:lnTo>
                  <a:pt x="288" y="535"/>
                </a:lnTo>
                <a:lnTo>
                  <a:pt x="305" y="487"/>
                </a:lnTo>
                <a:lnTo>
                  <a:pt x="320" y="437"/>
                </a:lnTo>
                <a:lnTo>
                  <a:pt x="330" y="386"/>
                </a:lnTo>
                <a:lnTo>
                  <a:pt x="338" y="335"/>
                </a:lnTo>
                <a:lnTo>
                  <a:pt x="343" y="284"/>
                </a:lnTo>
                <a:lnTo>
                  <a:pt x="347" y="221"/>
                </a:lnTo>
                <a:lnTo>
                  <a:pt x="347" y="204"/>
                </a:lnTo>
                <a:lnTo>
                  <a:pt x="350" y="166"/>
                </a:lnTo>
                <a:lnTo>
                  <a:pt x="356" y="132"/>
                </a:lnTo>
                <a:lnTo>
                  <a:pt x="367" y="103"/>
                </a:lnTo>
                <a:lnTo>
                  <a:pt x="381" y="80"/>
                </a:lnTo>
                <a:lnTo>
                  <a:pt x="400" y="59"/>
                </a:lnTo>
                <a:lnTo>
                  <a:pt x="423" y="43"/>
                </a:lnTo>
                <a:lnTo>
                  <a:pt x="451" y="31"/>
                </a:lnTo>
                <a:lnTo>
                  <a:pt x="482" y="24"/>
                </a:lnTo>
                <a:lnTo>
                  <a:pt x="517" y="18"/>
                </a:lnTo>
                <a:lnTo>
                  <a:pt x="549" y="16"/>
                </a:lnTo>
                <a:lnTo>
                  <a:pt x="695" y="5"/>
                </a:lnTo>
                <a:lnTo>
                  <a:pt x="843" y="0"/>
                </a:lnTo>
                <a:close/>
              </a:path>
            </a:pathLst>
          </a:custGeom>
          <a:pattFill prst="wdUpDiag">
            <a:fgClr>
              <a:srgbClr val="C8DB46"/>
            </a:fgClr>
            <a:bgClr>
              <a:srgbClr val="D0E546"/>
            </a:bgClr>
          </a:patt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2"/>
          <p:cNvSpPr>
            <a:spLocks/>
          </p:cNvSpPr>
          <p:nvPr userDrawn="1"/>
        </p:nvSpPr>
        <p:spPr bwMode="auto">
          <a:xfrm>
            <a:off x="1997569" y="2277247"/>
            <a:ext cx="2645155" cy="3149406"/>
          </a:xfrm>
          <a:custGeom>
            <a:avLst/>
            <a:gdLst>
              <a:gd name="T0" fmla="*/ 1498 w 1836"/>
              <a:gd name="T1" fmla="*/ 0 h 2186"/>
              <a:gd name="T2" fmla="*/ 1563 w 1836"/>
              <a:gd name="T3" fmla="*/ 1 h 2186"/>
              <a:gd name="T4" fmla="*/ 1614 w 1836"/>
              <a:gd name="T5" fmla="*/ 10 h 2186"/>
              <a:gd name="T6" fmla="*/ 1664 w 1836"/>
              <a:gd name="T7" fmla="*/ 34 h 2186"/>
              <a:gd name="T8" fmla="*/ 1697 w 1836"/>
              <a:gd name="T9" fmla="*/ 56 h 2186"/>
              <a:gd name="T10" fmla="*/ 1732 w 1836"/>
              <a:gd name="T11" fmla="*/ 81 h 2186"/>
              <a:gd name="T12" fmla="*/ 1785 w 1836"/>
              <a:gd name="T13" fmla="*/ 136 h 2186"/>
              <a:gd name="T14" fmla="*/ 1821 w 1836"/>
              <a:gd name="T15" fmla="*/ 202 h 2186"/>
              <a:gd name="T16" fmla="*/ 1836 w 1836"/>
              <a:gd name="T17" fmla="*/ 274 h 2186"/>
              <a:gd name="T18" fmla="*/ 1834 w 1836"/>
              <a:gd name="T19" fmla="*/ 1899 h 2186"/>
              <a:gd name="T20" fmla="*/ 1821 w 1836"/>
              <a:gd name="T21" fmla="*/ 1961 h 2186"/>
              <a:gd name="T22" fmla="*/ 1786 w 1836"/>
              <a:gd name="T23" fmla="*/ 2036 h 2186"/>
              <a:gd name="T24" fmla="*/ 1731 w 1836"/>
              <a:gd name="T25" fmla="*/ 2100 h 2186"/>
              <a:gd name="T26" fmla="*/ 1665 w 1836"/>
              <a:gd name="T27" fmla="*/ 2152 h 2186"/>
              <a:gd name="T28" fmla="*/ 1604 w 1836"/>
              <a:gd name="T29" fmla="*/ 2178 h 2186"/>
              <a:gd name="T30" fmla="*/ 1537 w 1836"/>
              <a:gd name="T31" fmla="*/ 2186 h 2186"/>
              <a:gd name="T32" fmla="*/ 338 w 1836"/>
              <a:gd name="T33" fmla="*/ 2186 h 2186"/>
              <a:gd name="T34" fmla="*/ 231 w 1836"/>
              <a:gd name="T35" fmla="*/ 2176 h 2186"/>
              <a:gd name="T36" fmla="*/ 177 w 1836"/>
              <a:gd name="T37" fmla="*/ 2157 h 2186"/>
              <a:gd name="T38" fmla="*/ 136 w 1836"/>
              <a:gd name="T39" fmla="*/ 2127 h 2186"/>
              <a:gd name="T40" fmla="*/ 75 w 1836"/>
              <a:gd name="T41" fmla="*/ 2070 h 2186"/>
              <a:gd name="T42" fmla="*/ 30 w 1836"/>
              <a:gd name="T43" fmla="*/ 2000 h 2186"/>
              <a:gd name="T44" fmla="*/ 6 w 1836"/>
              <a:gd name="T45" fmla="*/ 1920 h 2186"/>
              <a:gd name="T46" fmla="*/ 0 w 1836"/>
              <a:gd name="T47" fmla="*/ 1877 h 2186"/>
              <a:gd name="T48" fmla="*/ 4 w 1836"/>
              <a:gd name="T49" fmla="*/ 237 h 2186"/>
              <a:gd name="T50" fmla="*/ 30 w 1836"/>
              <a:gd name="T51" fmla="*/ 167 h 2186"/>
              <a:gd name="T52" fmla="*/ 76 w 1836"/>
              <a:gd name="T53" fmla="*/ 107 h 2186"/>
              <a:gd name="T54" fmla="*/ 133 w 1836"/>
              <a:gd name="T55" fmla="*/ 60 h 2186"/>
              <a:gd name="T56" fmla="*/ 144 w 1836"/>
              <a:gd name="T57" fmla="*/ 52 h 2186"/>
              <a:gd name="T58" fmla="*/ 207 w 1836"/>
              <a:gd name="T59" fmla="*/ 17 h 2186"/>
              <a:gd name="T60" fmla="*/ 271 w 1836"/>
              <a:gd name="T61" fmla="*/ 3 h 2186"/>
              <a:gd name="T62" fmla="*/ 345 w 1836"/>
              <a:gd name="T63" fmla="*/ 0 h 2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6" h="2186">
                <a:moveTo>
                  <a:pt x="345" y="0"/>
                </a:moveTo>
                <a:lnTo>
                  <a:pt x="1498" y="0"/>
                </a:lnTo>
                <a:lnTo>
                  <a:pt x="1533" y="0"/>
                </a:lnTo>
                <a:lnTo>
                  <a:pt x="1563" y="1"/>
                </a:lnTo>
                <a:lnTo>
                  <a:pt x="1590" y="5"/>
                </a:lnTo>
                <a:lnTo>
                  <a:pt x="1614" y="10"/>
                </a:lnTo>
                <a:lnTo>
                  <a:pt x="1639" y="21"/>
                </a:lnTo>
                <a:lnTo>
                  <a:pt x="1664" y="34"/>
                </a:lnTo>
                <a:lnTo>
                  <a:pt x="1692" y="52"/>
                </a:lnTo>
                <a:lnTo>
                  <a:pt x="1697" y="56"/>
                </a:lnTo>
                <a:lnTo>
                  <a:pt x="1703" y="60"/>
                </a:lnTo>
                <a:lnTo>
                  <a:pt x="1732" y="81"/>
                </a:lnTo>
                <a:lnTo>
                  <a:pt x="1760" y="107"/>
                </a:lnTo>
                <a:lnTo>
                  <a:pt x="1785" y="136"/>
                </a:lnTo>
                <a:lnTo>
                  <a:pt x="1806" y="167"/>
                </a:lnTo>
                <a:lnTo>
                  <a:pt x="1821" y="202"/>
                </a:lnTo>
                <a:lnTo>
                  <a:pt x="1832" y="237"/>
                </a:lnTo>
                <a:lnTo>
                  <a:pt x="1836" y="274"/>
                </a:lnTo>
                <a:lnTo>
                  <a:pt x="1836" y="1877"/>
                </a:lnTo>
                <a:lnTo>
                  <a:pt x="1834" y="1899"/>
                </a:lnTo>
                <a:lnTo>
                  <a:pt x="1830" y="1920"/>
                </a:lnTo>
                <a:lnTo>
                  <a:pt x="1821" y="1961"/>
                </a:lnTo>
                <a:lnTo>
                  <a:pt x="1806" y="2000"/>
                </a:lnTo>
                <a:lnTo>
                  <a:pt x="1786" y="2036"/>
                </a:lnTo>
                <a:lnTo>
                  <a:pt x="1761" y="2070"/>
                </a:lnTo>
                <a:lnTo>
                  <a:pt x="1731" y="2100"/>
                </a:lnTo>
                <a:lnTo>
                  <a:pt x="1700" y="2127"/>
                </a:lnTo>
                <a:lnTo>
                  <a:pt x="1665" y="2152"/>
                </a:lnTo>
                <a:lnTo>
                  <a:pt x="1635" y="2168"/>
                </a:lnTo>
                <a:lnTo>
                  <a:pt x="1604" y="2178"/>
                </a:lnTo>
                <a:lnTo>
                  <a:pt x="1571" y="2183"/>
                </a:lnTo>
                <a:lnTo>
                  <a:pt x="1537" y="2186"/>
                </a:lnTo>
                <a:lnTo>
                  <a:pt x="1502" y="2186"/>
                </a:lnTo>
                <a:lnTo>
                  <a:pt x="338" y="2186"/>
                </a:lnTo>
                <a:lnTo>
                  <a:pt x="282" y="2183"/>
                </a:lnTo>
                <a:lnTo>
                  <a:pt x="231" y="2176"/>
                </a:lnTo>
                <a:lnTo>
                  <a:pt x="185" y="2163"/>
                </a:lnTo>
                <a:lnTo>
                  <a:pt x="177" y="2157"/>
                </a:lnTo>
                <a:lnTo>
                  <a:pt x="171" y="2152"/>
                </a:lnTo>
                <a:lnTo>
                  <a:pt x="136" y="2127"/>
                </a:lnTo>
                <a:lnTo>
                  <a:pt x="105" y="2100"/>
                </a:lnTo>
                <a:lnTo>
                  <a:pt x="75" y="2070"/>
                </a:lnTo>
                <a:lnTo>
                  <a:pt x="50" y="2036"/>
                </a:lnTo>
                <a:lnTo>
                  <a:pt x="30" y="2000"/>
                </a:lnTo>
                <a:lnTo>
                  <a:pt x="15" y="1961"/>
                </a:lnTo>
                <a:lnTo>
                  <a:pt x="6" y="1920"/>
                </a:lnTo>
                <a:lnTo>
                  <a:pt x="2" y="1899"/>
                </a:lnTo>
                <a:lnTo>
                  <a:pt x="0" y="1877"/>
                </a:lnTo>
                <a:lnTo>
                  <a:pt x="0" y="274"/>
                </a:lnTo>
                <a:lnTo>
                  <a:pt x="4" y="237"/>
                </a:lnTo>
                <a:lnTo>
                  <a:pt x="15" y="202"/>
                </a:lnTo>
                <a:lnTo>
                  <a:pt x="30" y="167"/>
                </a:lnTo>
                <a:lnTo>
                  <a:pt x="51" y="136"/>
                </a:lnTo>
                <a:lnTo>
                  <a:pt x="76" y="107"/>
                </a:lnTo>
                <a:lnTo>
                  <a:pt x="104" y="81"/>
                </a:lnTo>
                <a:lnTo>
                  <a:pt x="133" y="60"/>
                </a:lnTo>
                <a:lnTo>
                  <a:pt x="139" y="56"/>
                </a:lnTo>
                <a:lnTo>
                  <a:pt x="144" y="52"/>
                </a:lnTo>
                <a:lnTo>
                  <a:pt x="176" y="31"/>
                </a:lnTo>
                <a:lnTo>
                  <a:pt x="207" y="17"/>
                </a:lnTo>
                <a:lnTo>
                  <a:pt x="239" y="8"/>
                </a:lnTo>
                <a:lnTo>
                  <a:pt x="271" y="3"/>
                </a:lnTo>
                <a:lnTo>
                  <a:pt x="307" y="0"/>
                </a:lnTo>
                <a:lnTo>
                  <a:pt x="345"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3"/>
          <p:cNvSpPr>
            <a:spLocks/>
          </p:cNvSpPr>
          <p:nvPr userDrawn="1"/>
        </p:nvSpPr>
        <p:spPr bwMode="auto">
          <a:xfrm>
            <a:off x="2068166" y="2344960"/>
            <a:ext cx="2503964" cy="3013978"/>
          </a:xfrm>
          <a:custGeom>
            <a:avLst/>
            <a:gdLst>
              <a:gd name="T0" fmla="*/ 1449 w 1738"/>
              <a:gd name="T1" fmla="*/ 0 h 2092"/>
              <a:gd name="T2" fmla="*/ 1504 w 1738"/>
              <a:gd name="T3" fmla="*/ 1 h 2092"/>
              <a:gd name="T4" fmla="*/ 1548 w 1738"/>
              <a:gd name="T5" fmla="*/ 9 h 2092"/>
              <a:gd name="T6" fmla="*/ 1592 w 1738"/>
              <a:gd name="T7" fmla="*/ 29 h 2092"/>
              <a:gd name="T8" fmla="*/ 1619 w 1738"/>
              <a:gd name="T9" fmla="*/ 47 h 2092"/>
              <a:gd name="T10" fmla="*/ 1622 w 1738"/>
              <a:gd name="T11" fmla="*/ 48 h 2092"/>
              <a:gd name="T12" fmla="*/ 1656 w 1738"/>
              <a:gd name="T13" fmla="*/ 73 h 2092"/>
              <a:gd name="T14" fmla="*/ 1704 w 1738"/>
              <a:gd name="T15" fmla="*/ 128 h 2092"/>
              <a:gd name="T16" fmla="*/ 1734 w 1738"/>
              <a:gd name="T17" fmla="*/ 192 h 2092"/>
              <a:gd name="T18" fmla="*/ 1738 w 1738"/>
              <a:gd name="T19" fmla="*/ 1830 h 2092"/>
              <a:gd name="T20" fmla="*/ 1734 w 1738"/>
              <a:gd name="T21" fmla="*/ 1864 h 2092"/>
              <a:gd name="T22" fmla="*/ 1726 w 1738"/>
              <a:gd name="T23" fmla="*/ 1902 h 2092"/>
              <a:gd name="T24" fmla="*/ 1694 w 1738"/>
              <a:gd name="T25" fmla="*/ 1966 h 2092"/>
              <a:gd name="T26" fmla="*/ 1647 w 1738"/>
              <a:gd name="T27" fmla="*/ 2020 h 2092"/>
              <a:gd name="T28" fmla="*/ 1590 w 1738"/>
              <a:gd name="T29" fmla="*/ 2064 h 2092"/>
              <a:gd name="T30" fmla="*/ 1538 w 1738"/>
              <a:gd name="T31" fmla="*/ 2085 h 2092"/>
              <a:gd name="T32" fmla="*/ 1482 w 1738"/>
              <a:gd name="T33" fmla="*/ 2091 h 2092"/>
              <a:gd name="T34" fmla="*/ 289 w 1738"/>
              <a:gd name="T35" fmla="*/ 2092 h 2092"/>
              <a:gd name="T36" fmla="*/ 201 w 1738"/>
              <a:gd name="T37" fmla="*/ 2083 h 2092"/>
              <a:gd name="T38" fmla="*/ 148 w 1738"/>
              <a:gd name="T39" fmla="*/ 2064 h 2092"/>
              <a:gd name="T40" fmla="*/ 91 w 1738"/>
              <a:gd name="T41" fmla="*/ 2020 h 2092"/>
              <a:gd name="T42" fmla="*/ 44 w 1738"/>
              <a:gd name="T43" fmla="*/ 1965 h 2092"/>
              <a:gd name="T44" fmla="*/ 12 w 1738"/>
              <a:gd name="T45" fmla="*/ 1901 h 2092"/>
              <a:gd name="T46" fmla="*/ 4 w 1738"/>
              <a:gd name="T47" fmla="*/ 1864 h 2092"/>
              <a:gd name="T48" fmla="*/ 0 w 1738"/>
              <a:gd name="T49" fmla="*/ 1830 h 2092"/>
              <a:gd name="T50" fmla="*/ 4 w 1738"/>
              <a:gd name="T51" fmla="*/ 192 h 2092"/>
              <a:gd name="T52" fmla="*/ 34 w 1738"/>
              <a:gd name="T53" fmla="*/ 128 h 2092"/>
              <a:gd name="T54" fmla="*/ 82 w 1738"/>
              <a:gd name="T55" fmla="*/ 73 h 2092"/>
              <a:gd name="T56" fmla="*/ 116 w 1738"/>
              <a:gd name="T57" fmla="*/ 48 h 2092"/>
              <a:gd name="T58" fmla="*/ 119 w 1738"/>
              <a:gd name="T59" fmla="*/ 47 h 2092"/>
              <a:gd name="T60" fmla="*/ 150 w 1738"/>
              <a:gd name="T61" fmla="*/ 26 h 2092"/>
              <a:gd name="T62" fmla="*/ 204 w 1738"/>
              <a:gd name="T63" fmla="*/ 7 h 2092"/>
              <a:gd name="T64" fmla="*/ 263 w 1738"/>
              <a:gd name="T65" fmla="*/ 1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8" h="2092">
                <a:moveTo>
                  <a:pt x="296" y="0"/>
                </a:moveTo>
                <a:lnTo>
                  <a:pt x="1449" y="0"/>
                </a:lnTo>
                <a:lnTo>
                  <a:pt x="1479" y="1"/>
                </a:lnTo>
                <a:lnTo>
                  <a:pt x="1504" y="1"/>
                </a:lnTo>
                <a:lnTo>
                  <a:pt x="1527" y="4"/>
                </a:lnTo>
                <a:lnTo>
                  <a:pt x="1548" y="9"/>
                </a:lnTo>
                <a:lnTo>
                  <a:pt x="1569" y="17"/>
                </a:lnTo>
                <a:lnTo>
                  <a:pt x="1592" y="29"/>
                </a:lnTo>
                <a:lnTo>
                  <a:pt x="1615" y="45"/>
                </a:lnTo>
                <a:lnTo>
                  <a:pt x="1619" y="47"/>
                </a:lnTo>
                <a:lnTo>
                  <a:pt x="1620" y="48"/>
                </a:lnTo>
                <a:lnTo>
                  <a:pt x="1622" y="48"/>
                </a:lnTo>
                <a:lnTo>
                  <a:pt x="1628" y="54"/>
                </a:lnTo>
                <a:lnTo>
                  <a:pt x="1656" y="73"/>
                </a:lnTo>
                <a:lnTo>
                  <a:pt x="1682" y="98"/>
                </a:lnTo>
                <a:lnTo>
                  <a:pt x="1704" y="128"/>
                </a:lnTo>
                <a:lnTo>
                  <a:pt x="1723" y="160"/>
                </a:lnTo>
                <a:lnTo>
                  <a:pt x="1734" y="192"/>
                </a:lnTo>
                <a:lnTo>
                  <a:pt x="1738" y="227"/>
                </a:lnTo>
                <a:lnTo>
                  <a:pt x="1738" y="1830"/>
                </a:lnTo>
                <a:lnTo>
                  <a:pt x="1734" y="1863"/>
                </a:lnTo>
                <a:lnTo>
                  <a:pt x="1734" y="1864"/>
                </a:lnTo>
                <a:lnTo>
                  <a:pt x="1734" y="1867"/>
                </a:lnTo>
                <a:lnTo>
                  <a:pt x="1726" y="1902"/>
                </a:lnTo>
                <a:lnTo>
                  <a:pt x="1712" y="1935"/>
                </a:lnTo>
                <a:lnTo>
                  <a:pt x="1694" y="1966"/>
                </a:lnTo>
                <a:lnTo>
                  <a:pt x="1671" y="1994"/>
                </a:lnTo>
                <a:lnTo>
                  <a:pt x="1647" y="2020"/>
                </a:lnTo>
                <a:lnTo>
                  <a:pt x="1619" y="2044"/>
                </a:lnTo>
                <a:lnTo>
                  <a:pt x="1590" y="2064"/>
                </a:lnTo>
                <a:lnTo>
                  <a:pt x="1565" y="2078"/>
                </a:lnTo>
                <a:lnTo>
                  <a:pt x="1538" y="2085"/>
                </a:lnTo>
                <a:lnTo>
                  <a:pt x="1510" y="2089"/>
                </a:lnTo>
                <a:lnTo>
                  <a:pt x="1482" y="2091"/>
                </a:lnTo>
                <a:lnTo>
                  <a:pt x="1453" y="2092"/>
                </a:lnTo>
                <a:lnTo>
                  <a:pt x="289" y="2092"/>
                </a:lnTo>
                <a:lnTo>
                  <a:pt x="245" y="2089"/>
                </a:lnTo>
                <a:lnTo>
                  <a:pt x="201" y="2083"/>
                </a:lnTo>
                <a:lnTo>
                  <a:pt x="158" y="2072"/>
                </a:lnTo>
                <a:lnTo>
                  <a:pt x="148" y="2064"/>
                </a:lnTo>
                <a:lnTo>
                  <a:pt x="119" y="2044"/>
                </a:lnTo>
                <a:lnTo>
                  <a:pt x="91" y="2020"/>
                </a:lnTo>
                <a:lnTo>
                  <a:pt x="67" y="1994"/>
                </a:lnTo>
                <a:lnTo>
                  <a:pt x="44" y="1965"/>
                </a:lnTo>
                <a:lnTo>
                  <a:pt x="26" y="1934"/>
                </a:lnTo>
                <a:lnTo>
                  <a:pt x="12" y="1901"/>
                </a:lnTo>
                <a:lnTo>
                  <a:pt x="4" y="1867"/>
                </a:lnTo>
                <a:lnTo>
                  <a:pt x="4" y="1864"/>
                </a:lnTo>
                <a:lnTo>
                  <a:pt x="4" y="1863"/>
                </a:lnTo>
                <a:lnTo>
                  <a:pt x="0" y="1830"/>
                </a:lnTo>
                <a:lnTo>
                  <a:pt x="0" y="227"/>
                </a:lnTo>
                <a:lnTo>
                  <a:pt x="4" y="192"/>
                </a:lnTo>
                <a:lnTo>
                  <a:pt x="15" y="160"/>
                </a:lnTo>
                <a:lnTo>
                  <a:pt x="34" y="128"/>
                </a:lnTo>
                <a:lnTo>
                  <a:pt x="56" y="98"/>
                </a:lnTo>
                <a:lnTo>
                  <a:pt x="82" y="73"/>
                </a:lnTo>
                <a:lnTo>
                  <a:pt x="110" y="54"/>
                </a:lnTo>
                <a:lnTo>
                  <a:pt x="116" y="48"/>
                </a:lnTo>
                <a:lnTo>
                  <a:pt x="118" y="48"/>
                </a:lnTo>
                <a:lnTo>
                  <a:pt x="119" y="47"/>
                </a:lnTo>
                <a:lnTo>
                  <a:pt x="123" y="45"/>
                </a:lnTo>
                <a:lnTo>
                  <a:pt x="150" y="26"/>
                </a:lnTo>
                <a:lnTo>
                  <a:pt x="178" y="14"/>
                </a:lnTo>
                <a:lnTo>
                  <a:pt x="204" y="7"/>
                </a:lnTo>
                <a:lnTo>
                  <a:pt x="233" y="3"/>
                </a:lnTo>
                <a:lnTo>
                  <a:pt x="263" y="1"/>
                </a:lnTo>
                <a:lnTo>
                  <a:pt x="296"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Picture Placeholder 4"/>
          <p:cNvSpPr>
            <a:spLocks noGrp="1"/>
          </p:cNvSpPr>
          <p:nvPr>
            <p:ph type="pic" sz="quarter" idx="22"/>
          </p:nvPr>
        </p:nvSpPr>
        <p:spPr>
          <a:xfrm>
            <a:off x="2144522" y="2424200"/>
            <a:ext cx="2350008" cy="2852928"/>
          </a:xfrm>
          <a:prstGeom prst="roundRect">
            <a:avLst>
              <a:gd name="adj" fmla="val 12344"/>
            </a:avLst>
          </a:prstGeom>
          <a:solidFill>
            <a:schemeClr val="tx1"/>
          </a:solidFill>
        </p:spPr>
      </p:sp>
      <p:grpSp>
        <p:nvGrpSpPr>
          <p:cNvPr id="63" name="Group 62"/>
          <p:cNvGrpSpPr/>
          <p:nvPr userDrawn="1"/>
        </p:nvGrpSpPr>
        <p:grpSpPr>
          <a:xfrm>
            <a:off x="1" y="6766560"/>
            <a:ext cx="12192000" cy="91440"/>
            <a:chOff x="0" y="4480421"/>
            <a:chExt cx="12192000" cy="91440"/>
          </a:xfrm>
        </p:grpSpPr>
        <p:sp>
          <p:nvSpPr>
            <p:cNvPr id="64" name="Rectangle 6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4895216"/>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Pad white">
    <p:bg>
      <p:bgPr>
        <a:solidFill>
          <a:schemeClr val="bg2"/>
        </a:solidFill>
        <a:effectLst/>
      </p:bgPr>
    </p:bg>
    <p:spTree>
      <p:nvGrpSpPr>
        <p:cNvPr id="1" name=""/>
        <p:cNvGrpSpPr/>
        <p:nvPr/>
      </p:nvGrpSpPr>
      <p:grpSpPr>
        <a:xfrm>
          <a:off x="0" y="0"/>
          <a:ext cx="0" cy="0"/>
          <a:chOff x="0" y="0"/>
          <a:chExt cx="0" cy="0"/>
        </a:xfrm>
      </p:grpSpPr>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47" name="Text Placeholder 2"/>
          <p:cNvSpPr>
            <a:spLocks noGrp="1"/>
          </p:cNvSpPr>
          <p:nvPr>
            <p:ph type="body" idx="19"/>
          </p:nvPr>
        </p:nvSpPr>
        <p:spPr>
          <a:xfrm>
            <a:off x="6565900" y="2640853"/>
            <a:ext cx="5143501" cy="3429324"/>
          </a:xfrm>
        </p:spPr>
        <p:txBody>
          <a:bodyPr>
            <a:normAutofit/>
          </a:bodyPr>
          <a:lstStyle>
            <a:lvl1pPr marL="285750" indent="-285750" algn="just">
              <a:buFont typeface="Arial" panose="020B0604020202020204" pitchFamily="34" charset="0"/>
              <a:buChar char="•"/>
              <a:defRPr sz="1800">
                <a:solidFill>
                  <a:srgbClr val="4746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6565900" y="1701835"/>
            <a:ext cx="5143501" cy="666924"/>
          </a:xfrm>
          <a:solidFill>
            <a:schemeClr val="bg2">
              <a:lumMod val="40000"/>
              <a:lumOff val="60000"/>
            </a:schemeClr>
          </a:solidFill>
          <a:ln>
            <a:noFill/>
          </a:ln>
        </p:spPr>
        <p:txBody>
          <a:bodyPr vert="horz" wrap="square" lIns="91440" tIns="45720" rIns="91440" bIns="45720" rtlCol="0" anchor="ctr">
            <a:noAutofit/>
          </a:bodyPr>
          <a:lstStyle>
            <a:lvl1pPr marL="228600" indent="-228600" algn="ctr">
              <a:buNone/>
              <a:defRPr lang="en-US" sz="2400" b="1" cap="all" baseline="0">
                <a:solidFill>
                  <a:schemeClr val="tx2"/>
                </a:solidFill>
              </a:defRPr>
            </a:lvl1pPr>
          </a:lstStyle>
          <a:p>
            <a:pPr marL="0" lvl="0" indent="0"/>
            <a:r>
              <a:rPr lang="en-US" smtClean="0"/>
              <a:t>Insert some title here</a:t>
            </a:r>
            <a:endParaRPr lang="en-US"/>
          </a:p>
        </p:txBody>
      </p:sp>
      <p:grpSp>
        <p:nvGrpSpPr>
          <p:cNvPr id="17" name="Group 16"/>
          <p:cNvGrpSpPr/>
          <p:nvPr userDrawn="1"/>
        </p:nvGrpSpPr>
        <p:grpSpPr>
          <a:xfrm>
            <a:off x="1743160" y="1778379"/>
            <a:ext cx="3136689" cy="4080933"/>
            <a:chOff x="14427200" y="12090400"/>
            <a:chExt cx="15590475" cy="20283713"/>
          </a:xfrm>
        </p:grpSpPr>
        <p:sp>
          <p:nvSpPr>
            <p:cNvPr id="24" name="Shape 6"/>
            <p:cNvSpPr/>
            <p:nvPr/>
          </p:nvSpPr>
          <p:spPr>
            <a:xfrm>
              <a:off x="14427200" y="12090400"/>
              <a:ext cx="15590475" cy="20283713"/>
            </a:xfrm>
            <a:custGeom>
              <a:avLst/>
              <a:gdLst/>
              <a:ahLst/>
              <a:cxnLst>
                <a:cxn ang="0">
                  <a:pos x="wd2" y="hd2"/>
                </a:cxn>
                <a:cxn ang="5400000">
                  <a:pos x="wd2" y="hd2"/>
                </a:cxn>
                <a:cxn ang="10800000">
                  <a:pos x="wd2" y="hd2"/>
                </a:cxn>
                <a:cxn ang="16200000">
                  <a:pos x="wd2" y="hd2"/>
                </a:cxn>
              </a:cxnLst>
              <a:rect l="0" t="0" r="r" b="b"/>
              <a:pathLst>
                <a:path w="21600" h="21600" extrusionOk="0">
                  <a:moveTo>
                    <a:pt x="19337" y="19571"/>
                  </a:moveTo>
                  <a:lnTo>
                    <a:pt x="2263" y="19571"/>
                  </a:lnTo>
                  <a:lnTo>
                    <a:pt x="2263" y="2006"/>
                  </a:lnTo>
                  <a:lnTo>
                    <a:pt x="19337" y="2006"/>
                  </a:lnTo>
                  <a:cubicBezTo>
                    <a:pt x="19337" y="2006"/>
                    <a:pt x="19337" y="19571"/>
                    <a:pt x="19337" y="19571"/>
                  </a:cubicBezTo>
                  <a:close/>
                  <a:moveTo>
                    <a:pt x="20539" y="0"/>
                  </a:moveTo>
                  <a:lnTo>
                    <a:pt x="1061" y="0"/>
                  </a:lnTo>
                  <a:cubicBezTo>
                    <a:pt x="476" y="0"/>
                    <a:pt x="0" y="366"/>
                    <a:pt x="0" y="815"/>
                  </a:cubicBezTo>
                  <a:lnTo>
                    <a:pt x="0" y="20785"/>
                  </a:lnTo>
                  <a:cubicBezTo>
                    <a:pt x="0" y="21234"/>
                    <a:pt x="476" y="21600"/>
                    <a:pt x="1061" y="21600"/>
                  </a:cubicBezTo>
                  <a:lnTo>
                    <a:pt x="20539" y="21600"/>
                  </a:lnTo>
                  <a:cubicBezTo>
                    <a:pt x="21124" y="21600"/>
                    <a:pt x="21600" y="21234"/>
                    <a:pt x="21600" y="20785"/>
                  </a:cubicBezTo>
                  <a:lnTo>
                    <a:pt x="21600" y="815"/>
                  </a:lnTo>
                  <a:cubicBezTo>
                    <a:pt x="21600" y="366"/>
                    <a:pt x="21124" y="0"/>
                    <a:pt x="20539" y="0"/>
                  </a:cubicBezTo>
                  <a:close/>
                </a:path>
              </a:pathLst>
            </a:custGeom>
            <a:solidFill>
              <a:srgbClr val="E4E4E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7"/>
            <p:cNvSpPr/>
            <p:nvPr/>
          </p:nvSpPr>
          <p:spPr>
            <a:xfrm>
              <a:off x="14478000" y="12141200"/>
              <a:ext cx="15480431" cy="20173667"/>
            </a:xfrm>
            <a:custGeom>
              <a:avLst/>
              <a:gdLst/>
              <a:ahLst/>
              <a:cxnLst>
                <a:cxn ang="0">
                  <a:pos x="wd2" y="hd2"/>
                </a:cxn>
                <a:cxn ang="5400000">
                  <a:pos x="wd2" y="hd2"/>
                </a:cxn>
                <a:cxn ang="10800000">
                  <a:pos x="wd2" y="hd2"/>
                </a:cxn>
                <a:cxn ang="16200000">
                  <a:pos x="wd2" y="hd2"/>
                </a:cxn>
              </a:cxnLst>
              <a:rect l="0" t="0" r="r" b="b"/>
              <a:pathLst>
                <a:path w="21600" h="21600" extrusionOk="0">
                  <a:moveTo>
                    <a:pt x="2126" y="19678"/>
                  </a:moveTo>
                  <a:lnTo>
                    <a:pt x="19474" y="19678"/>
                  </a:lnTo>
                  <a:lnTo>
                    <a:pt x="19474" y="1900"/>
                  </a:lnTo>
                  <a:lnTo>
                    <a:pt x="2126" y="1900"/>
                  </a:lnTo>
                  <a:cubicBezTo>
                    <a:pt x="2126" y="1900"/>
                    <a:pt x="2126" y="19678"/>
                    <a:pt x="2126" y="19678"/>
                  </a:cubicBezTo>
                  <a:close/>
                  <a:moveTo>
                    <a:pt x="991" y="21600"/>
                  </a:moveTo>
                  <a:cubicBezTo>
                    <a:pt x="445" y="21600"/>
                    <a:pt x="0" y="21259"/>
                    <a:pt x="0" y="20839"/>
                  </a:cubicBezTo>
                  <a:lnTo>
                    <a:pt x="0" y="761"/>
                  </a:lnTo>
                  <a:cubicBezTo>
                    <a:pt x="0" y="341"/>
                    <a:pt x="445" y="0"/>
                    <a:pt x="991" y="0"/>
                  </a:cubicBezTo>
                  <a:lnTo>
                    <a:pt x="20609" y="0"/>
                  </a:lnTo>
                  <a:cubicBezTo>
                    <a:pt x="21155" y="0"/>
                    <a:pt x="21600" y="341"/>
                    <a:pt x="21600" y="761"/>
                  </a:cubicBezTo>
                  <a:lnTo>
                    <a:pt x="21600" y="20839"/>
                  </a:lnTo>
                  <a:cubicBezTo>
                    <a:pt x="21600" y="21259"/>
                    <a:pt x="21155" y="21600"/>
                    <a:pt x="20609" y="21600"/>
                  </a:cubicBezTo>
                  <a:cubicBezTo>
                    <a:pt x="20609" y="21600"/>
                    <a:pt x="991" y="21600"/>
                    <a:pt x="991" y="21600"/>
                  </a:cubicBezTo>
                  <a:close/>
                </a:path>
              </a:pathLst>
            </a:custGeom>
            <a:solidFill>
              <a:srgbClr val="FDFD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8"/>
            <p:cNvSpPr/>
            <p:nvPr/>
          </p:nvSpPr>
          <p:spPr>
            <a:xfrm>
              <a:off x="14528800" y="12192000"/>
              <a:ext cx="15384020" cy="20077254"/>
            </a:xfrm>
            <a:custGeom>
              <a:avLst/>
              <a:gdLst/>
              <a:ahLst/>
              <a:cxnLst>
                <a:cxn ang="0">
                  <a:pos x="wd2" y="hd2"/>
                </a:cxn>
                <a:cxn ang="5400000">
                  <a:pos x="wd2" y="hd2"/>
                </a:cxn>
                <a:cxn ang="10800000">
                  <a:pos x="wd2" y="hd2"/>
                </a:cxn>
                <a:cxn ang="16200000">
                  <a:pos x="wd2" y="hd2"/>
                </a:cxn>
              </a:cxnLst>
              <a:rect l="0" t="0" r="r" b="b"/>
              <a:pathLst>
                <a:path w="21600" h="21600" extrusionOk="0">
                  <a:moveTo>
                    <a:pt x="19451" y="19661"/>
                  </a:moveTo>
                  <a:lnTo>
                    <a:pt x="2149" y="19661"/>
                  </a:lnTo>
                  <a:lnTo>
                    <a:pt x="2149" y="1916"/>
                  </a:lnTo>
                  <a:lnTo>
                    <a:pt x="19451" y="1916"/>
                  </a:lnTo>
                  <a:cubicBezTo>
                    <a:pt x="19451" y="1916"/>
                    <a:pt x="19451" y="19661"/>
                    <a:pt x="19451" y="19661"/>
                  </a:cubicBezTo>
                  <a:close/>
                  <a:moveTo>
                    <a:pt x="20670" y="0"/>
                  </a:moveTo>
                  <a:lnTo>
                    <a:pt x="930" y="0"/>
                  </a:lnTo>
                  <a:cubicBezTo>
                    <a:pt x="419" y="0"/>
                    <a:pt x="0" y="321"/>
                    <a:pt x="0" y="712"/>
                  </a:cubicBezTo>
                  <a:lnTo>
                    <a:pt x="0" y="20888"/>
                  </a:lnTo>
                  <a:cubicBezTo>
                    <a:pt x="0" y="21279"/>
                    <a:pt x="419" y="21600"/>
                    <a:pt x="930" y="21600"/>
                  </a:cubicBezTo>
                  <a:lnTo>
                    <a:pt x="20670" y="21600"/>
                  </a:lnTo>
                  <a:cubicBezTo>
                    <a:pt x="21182" y="21600"/>
                    <a:pt x="21600" y="21279"/>
                    <a:pt x="21600" y="20888"/>
                  </a:cubicBezTo>
                  <a:lnTo>
                    <a:pt x="21600" y="712"/>
                  </a:lnTo>
                  <a:cubicBezTo>
                    <a:pt x="21600" y="321"/>
                    <a:pt x="21182" y="0"/>
                    <a:pt x="20670" y="0"/>
                  </a:cubicBezTo>
                  <a:close/>
                </a:path>
              </a:pathLst>
            </a:custGeom>
            <a:gradFill>
              <a:gsLst>
                <a:gs pos="85000">
                  <a:srgbClr val="FEFEFE"/>
                </a:gs>
                <a:gs pos="0">
                  <a:schemeClr val="bg2">
                    <a:lumMod val="40000"/>
                    <a:lumOff val="60000"/>
                  </a:schemeClr>
                </a:gs>
                <a:gs pos="38000">
                  <a:srgbClr val="F0F2F5"/>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9"/>
            <p:cNvSpPr/>
            <p:nvPr/>
          </p:nvSpPr>
          <p:spPr>
            <a:xfrm>
              <a:off x="14516100" y="12179300"/>
              <a:ext cx="15411091" cy="20104336"/>
            </a:xfrm>
            <a:custGeom>
              <a:avLst/>
              <a:gdLst/>
              <a:ahLst/>
              <a:cxnLst>
                <a:cxn ang="0">
                  <a:pos x="wd2" y="hd2"/>
                </a:cxn>
                <a:cxn ang="5400000">
                  <a:pos x="wd2" y="hd2"/>
                </a:cxn>
                <a:cxn ang="10800000">
                  <a:pos x="wd2" y="hd2"/>
                </a:cxn>
                <a:cxn ang="16200000">
                  <a:pos x="wd2" y="hd2"/>
                </a:cxn>
              </a:cxnLst>
              <a:rect l="0" t="0" r="r" b="b"/>
              <a:pathLst>
                <a:path w="21600" h="21600" extrusionOk="0">
                  <a:moveTo>
                    <a:pt x="947" y="29"/>
                  </a:moveTo>
                  <a:cubicBezTo>
                    <a:pt x="446" y="29"/>
                    <a:pt x="38" y="342"/>
                    <a:pt x="38" y="726"/>
                  </a:cubicBezTo>
                  <a:lnTo>
                    <a:pt x="38" y="20874"/>
                  </a:lnTo>
                  <a:cubicBezTo>
                    <a:pt x="38" y="21258"/>
                    <a:pt x="446" y="21571"/>
                    <a:pt x="947" y="21571"/>
                  </a:cubicBezTo>
                  <a:lnTo>
                    <a:pt x="20653" y="21571"/>
                  </a:lnTo>
                  <a:cubicBezTo>
                    <a:pt x="21154" y="21571"/>
                    <a:pt x="21562" y="21258"/>
                    <a:pt x="21562" y="20874"/>
                  </a:cubicBezTo>
                  <a:lnTo>
                    <a:pt x="21562" y="726"/>
                  </a:lnTo>
                  <a:cubicBezTo>
                    <a:pt x="21562" y="342"/>
                    <a:pt x="21154" y="29"/>
                    <a:pt x="20653" y="29"/>
                  </a:cubicBezTo>
                  <a:cubicBezTo>
                    <a:pt x="20653" y="29"/>
                    <a:pt x="947" y="29"/>
                    <a:pt x="947" y="29"/>
                  </a:cubicBezTo>
                  <a:close/>
                  <a:moveTo>
                    <a:pt x="20653" y="21600"/>
                  </a:moveTo>
                  <a:lnTo>
                    <a:pt x="947" y="21600"/>
                  </a:lnTo>
                  <a:cubicBezTo>
                    <a:pt x="425" y="21600"/>
                    <a:pt x="0" y="21274"/>
                    <a:pt x="0" y="20874"/>
                  </a:cubicBezTo>
                  <a:lnTo>
                    <a:pt x="0" y="726"/>
                  </a:lnTo>
                  <a:cubicBezTo>
                    <a:pt x="0" y="326"/>
                    <a:pt x="425" y="0"/>
                    <a:pt x="947" y="0"/>
                  </a:cubicBezTo>
                  <a:lnTo>
                    <a:pt x="20653" y="0"/>
                  </a:lnTo>
                  <a:cubicBezTo>
                    <a:pt x="21175" y="0"/>
                    <a:pt x="21600" y="326"/>
                    <a:pt x="21600" y="726"/>
                  </a:cubicBezTo>
                  <a:lnTo>
                    <a:pt x="21600" y="20874"/>
                  </a:lnTo>
                  <a:cubicBezTo>
                    <a:pt x="21600" y="21274"/>
                    <a:pt x="21175" y="21600"/>
                    <a:pt x="20653" y="21600"/>
                  </a:cubicBezTo>
                  <a:close/>
                </a:path>
              </a:pathLst>
            </a:custGeom>
            <a:solidFill>
              <a:srgbClr val="B5B5B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10"/>
            <p:cNvSpPr/>
            <p:nvPr/>
          </p:nvSpPr>
          <p:spPr>
            <a:xfrm>
              <a:off x="17602200" y="12090400"/>
              <a:ext cx="9555755" cy="897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9B9B9B"/>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11"/>
            <p:cNvSpPr/>
            <p:nvPr/>
          </p:nvSpPr>
          <p:spPr>
            <a:xfrm>
              <a:off x="16065500" y="13970000"/>
              <a:ext cx="12323458" cy="4037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Freeform 30"/>
            <p:cNvSpPr/>
            <p:nvPr/>
          </p:nvSpPr>
          <p:spPr>
            <a:xfrm>
              <a:off x="16254428" y="14061787"/>
              <a:ext cx="11950874" cy="215371"/>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29"/>
            <p:cNvSpPr/>
            <p:nvPr/>
          </p:nvSpPr>
          <p:spPr>
            <a:xfrm>
              <a:off x="21729700" y="30861000"/>
              <a:ext cx="989640" cy="989643"/>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2" y="1036"/>
                    <a:pt x="20564" y="5408"/>
                    <a:pt x="20564" y="10800"/>
                  </a:cubicBezTo>
                  <a:cubicBezTo>
                    <a:pt x="20564" y="16193"/>
                    <a:pt x="16192"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gradFill>
              <a:gsLst>
                <a:gs pos="46000">
                  <a:schemeClr val="accent4">
                    <a:lumMod val="60000"/>
                    <a:lumOff val="40000"/>
                  </a:schemeClr>
                </a:gs>
                <a:gs pos="0">
                  <a:schemeClr val="bg2">
                    <a:lumMod val="75000"/>
                  </a:schemeClr>
                </a:gs>
                <a:gs pos="90000">
                  <a:schemeClr val="bg2"/>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30"/>
            <p:cNvSpPr/>
            <p:nvPr/>
          </p:nvSpPr>
          <p:spPr>
            <a:xfrm>
              <a:off x="21767800" y="30861000"/>
              <a:ext cx="809638" cy="321949"/>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7" y="6227"/>
                    <a:pt x="20296" y="11195"/>
                  </a:cubicBezTo>
                  <a:lnTo>
                    <a:pt x="21600" y="9940"/>
                  </a:lnTo>
                  <a:cubicBezTo>
                    <a:pt x="19205" y="3808"/>
                    <a:pt x="15871" y="0"/>
                    <a:pt x="12183" y="0"/>
                  </a:cubicBezTo>
                  <a:cubicBezTo>
                    <a:pt x="6697" y="0"/>
                    <a:pt x="1993" y="8418"/>
                    <a:pt x="0" y="20398"/>
                  </a:cubicBezTo>
                  <a:cubicBezTo>
                    <a:pt x="0" y="20398"/>
                    <a:pt x="1173" y="21600"/>
                    <a:pt x="1173" y="21600"/>
                  </a:cubicBezTo>
                  <a:close/>
                </a:path>
              </a:pathLst>
            </a:custGeom>
            <a:gradFill>
              <a:gsLst>
                <a:gs pos="0">
                  <a:schemeClr val="bg2"/>
                </a:gs>
                <a:gs pos="100000">
                  <a:schemeClr val="accent4">
                    <a:lumMod val="60000"/>
                    <a:lumOff val="40000"/>
                  </a:schemeClr>
                </a:gs>
              </a:gsLst>
              <a:lin ang="2071867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31"/>
            <p:cNvSpPr/>
            <p:nvPr/>
          </p:nvSpPr>
          <p:spPr>
            <a:xfrm>
              <a:off x="21996400" y="12992100"/>
              <a:ext cx="272244" cy="27217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32"/>
            <p:cNvSpPr/>
            <p:nvPr/>
          </p:nvSpPr>
          <p:spPr>
            <a:xfrm>
              <a:off x="22110700" y="13106400"/>
              <a:ext cx="66933" cy="669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33"/>
            <p:cNvSpPr/>
            <p:nvPr/>
          </p:nvSpPr>
          <p:spPr>
            <a:xfrm>
              <a:off x="21704300" y="13068300"/>
              <a:ext cx="132873" cy="132874"/>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9" name="Picture Placeholder 4"/>
          <p:cNvSpPr>
            <a:spLocks noGrp="1"/>
          </p:cNvSpPr>
          <p:nvPr>
            <p:ph type="pic" sz="quarter" idx="22"/>
          </p:nvPr>
        </p:nvSpPr>
        <p:spPr>
          <a:xfrm>
            <a:off x="2071809" y="2236803"/>
            <a:ext cx="2479390" cy="3233860"/>
          </a:xfrm>
        </p:spPr>
      </p:sp>
      <p:grpSp>
        <p:nvGrpSpPr>
          <p:cNvPr id="30" name="Group 29"/>
          <p:cNvGrpSpPr/>
          <p:nvPr userDrawn="1"/>
        </p:nvGrpSpPr>
        <p:grpSpPr>
          <a:xfrm>
            <a:off x="1" y="6766560"/>
            <a:ext cx="12192000" cy="91440"/>
            <a:chOff x="0" y="4480421"/>
            <a:chExt cx="12192000" cy="91440"/>
          </a:xfrm>
        </p:grpSpPr>
        <p:sp>
          <p:nvSpPr>
            <p:cNvPr id="37" name="Rectangle 36"/>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44754962"/>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ig ipad black">
    <p:spTree>
      <p:nvGrpSpPr>
        <p:cNvPr id="1" name=""/>
        <p:cNvGrpSpPr/>
        <p:nvPr/>
      </p:nvGrpSpPr>
      <p:grpSpPr>
        <a:xfrm>
          <a:off x="0" y="0"/>
          <a:ext cx="0" cy="0"/>
          <a:chOff x="0" y="0"/>
          <a:chExt cx="0" cy="0"/>
        </a:xfrm>
      </p:grpSpPr>
      <p:grpSp>
        <p:nvGrpSpPr>
          <p:cNvPr id="24" name="Group 23"/>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72" name="Freeform 71"/>
          <p:cNvSpPr/>
          <p:nvPr userDrawn="1"/>
        </p:nvSpPr>
        <p:spPr>
          <a:xfrm>
            <a:off x="3479144" y="1425678"/>
            <a:ext cx="5233713" cy="5432322"/>
          </a:xfrm>
          <a:custGeom>
            <a:avLst/>
            <a:gdLst>
              <a:gd name="connsiteX0" fmla="*/ 257082 w 5233713"/>
              <a:gd name="connsiteY0" fmla="*/ 0 h 5432322"/>
              <a:gd name="connsiteX1" fmla="*/ 4976631 w 5233713"/>
              <a:gd name="connsiteY1" fmla="*/ 0 h 5432322"/>
              <a:gd name="connsiteX2" fmla="*/ 5233713 w 5233713"/>
              <a:gd name="connsiteY2" fmla="*/ 256922 h 5432322"/>
              <a:gd name="connsiteX3" fmla="*/ 5233713 w 5233713"/>
              <a:gd name="connsiteY3" fmla="*/ 5432322 h 5432322"/>
              <a:gd name="connsiteX4" fmla="*/ 4685385 w 5233713"/>
              <a:gd name="connsiteY4" fmla="*/ 5432322 h 5432322"/>
              <a:gd name="connsiteX5" fmla="*/ 4685385 w 5233713"/>
              <a:gd name="connsiteY5" fmla="*/ 5304411 h 5432322"/>
              <a:gd name="connsiteX6" fmla="*/ 4685385 w 5233713"/>
              <a:gd name="connsiteY6" fmla="*/ 632376 h 5432322"/>
              <a:gd name="connsiteX7" fmla="*/ 548329 w 5233713"/>
              <a:gd name="connsiteY7" fmla="*/ 632376 h 5432322"/>
              <a:gd name="connsiteX8" fmla="*/ 548329 w 5233713"/>
              <a:gd name="connsiteY8" fmla="*/ 5432322 h 5432322"/>
              <a:gd name="connsiteX9" fmla="*/ 0 w 5233713"/>
              <a:gd name="connsiteY9" fmla="*/ 5432322 h 5432322"/>
              <a:gd name="connsiteX10" fmla="*/ 0 w 5233713"/>
              <a:gd name="connsiteY10" fmla="*/ 256922 h 5432322"/>
              <a:gd name="connsiteX11" fmla="*/ 257082 w 5233713"/>
              <a:gd name="connsiteY11" fmla="*/ 0 h 543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3713" h="5432322">
                <a:moveTo>
                  <a:pt x="257082" y="0"/>
                </a:moveTo>
                <a:lnTo>
                  <a:pt x="4976631" y="0"/>
                </a:lnTo>
                <a:cubicBezTo>
                  <a:pt x="5118378" y="0"/>
                  <a:pt x="5233713" y="115379"/>
                  <a:pt x="5233713" y="256922"/>
                </a:cubicBezTo>
                <a:lnTo>
                  <a:pt x="5233713" y="5432322"/>
                </a:lnTo>
                <a:lnTo>
                  <a:pt x="4685385" y="5432322"/>
                </a:lnTo>
                <a:lnTo>
                  <a:pt x="4685385" y="5304411"/>
                </a:lnTo>
                <a:cubicBezTo>
                  <a:pt x="4685385" y="3747066"/>
                  <a:pt x="4685385" y="632376"/>
                  <a:pt x="4685385" y="632376"/>
                </a:cubicBezTo>
                <a:lnTo>
                  <a:pt x="548329" y="632376"/>
                </a:lnTo>
                <a:lnTo>
                  <a:pt x="548329" y="5432322"/>
                </a:lnTo>
                <a:lnTo>
                  <a:pt x="0" y="5432322"/>
                </a:lnTo>
                <a:lnTo>
                  <a:pt x="0" y="256922"/>
                </a:lnTo>
                <a:cubicBezTo>
                  <a:pt x="0" y="115379"/>
                  <a:pt x="115336" y="0"/>
                  <a:pt x="257082" y="0"/>
                </a:cubicBezTo>
                <a:close/>
              </a:path>
            </a:pathLst>
          </a:custGeom>
          <a:solidFill>
            <a:schemeClr val="tx2"/>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70" name="Freeform 69"/>
          <p:cNvSpPr/>
          <p:nvPr/>
        </p:nvSpPr>
        <p:spPr>
          <a:xfrm>
            <a:off x="3496199" y="1442732"/>
            <a:ext cx="5196772" cy="5415268"/>
          </a:xfrm>
          <a:custGeom>
            <a:avLst/>
            <a:gdLst>
              <a:gd name="connsiteX0" fmla="*/ 238426 w 5196771"/>
              <a:gd name="connsiteY0" fmla="*/ 0 h 5415268"/>
              <a:gd name="connsiteX1" fmla="*/ 4958345 w 5196771"/>
              <a:gd name="connsiteY1" fmla="*/ 0 h 5415268"/>
              <a:gd name="connsiteX2" fmla="*/ 5196771 w 5196771"/>
              <a:gd name="connsiteY2" fmla="*/ 238598 h 5415268"/>
              <a:gd name="connsiteX3" fmla="*/ 5196771 w 5196771"/>
              <a:gd name="connsiteY3" fmla="*/ 5415268 h 5415268"/>
              <a:gd name="connsiteX4" fmla="*/ 4685274 w 5196771"/>
              <a:gd name="connsiteY4" fmla="*/ 5415268 h 5415268"/>
              <a:gd name="connsiteX5" fmla="*/ 4685274 w 5196771"/>
              <a:gd name="connsiteY5" fmla="*/ 595710 h 5415268"/>
              <a:gd name="connsiteX6" fmla="*/ 511497 w 5196771"/>
              <a:gd name="connsiteY6" fmla="*/ 595710 h 5415268"/>
              <a:gd name="connsiteX7" fmla="*/ 511497 w 5196771"/>
              <a:gd name="connsiteY7" fmla="*/ 5298746 h 5415268"/>
              <a:gd name="connsiteX8" fmla="*/ 511497 w 5196771"/>
              <a:gd name="connsiteY8" fmla="*/ 5415268 h 5415268"/>
              <a:gd name="connsiteX9" fmla="*/ 0 w 5196771"/>
              <a:gd name="connsiteY9" fmla="*/ 5415268 h 5415268"/>
              <a:gd name="connsiteX10" fmla="*/ 0 w 5196771"/>
              <a:gd name="connsiteY10" fmla="*/ 238598 h 5415268"/>
              <a:gd name="connsiteX11" fmla="*/ 238426 w 5196771"/>
              <a:gd name="connsiteY11" fmla="*/ 0 h 541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6771" h="5415268">
                <a:moveTo>
                  <a:pt x="238426" y="0"/>
                </a:moveTo>
                <a:lnTo>
                  <a:pt x="4958345" y="0"/>
                </a:lnTo>
                <a:cubicBezTo>
                  <a:pt x="5089708" y="0"/>
                  <a:pt x="5196771" y="106915"/>
                  <a:pt x="5196771" y="238598"/>
                </a:cubicBezTo>
                <a:lnTo>
                  <a:pt x="5196771" y="5415268"/>
                </a:lnTo>
                <a:lnTo>
                  <a:pt x="4685274" y="5415268"/>
                </a:lnTo>
                <a:lnTo>
                  <a:pt x="4685274" y="595710"/>
                </a:lnTo>
                <a:lnTo>
                  <a:pt x="511497" y="595710"/>
                </a:lnTo>
                <a:cubicBezTo>
                  <a:pt x="511497" y="595710"/>
                  <a:pt x="511497" y="3731067"/>
                  <a:pt x="511497" y="5298746"/>
                </a:cubicBezTo>
                <a:lnTo>
                  <a:pt x="511497" y="5415268"/>
                </a:lnTo>
                <a:lnTo>
                  <a:pt x="0" y="5415268"/>
                </a:lnTo>
                <a:lnTo>
                  <a:pt x="0" y="238598"/>
                </a:lnTo>
                <a:cubicBezTo>
                  <a:pt x="0" y="106915"/>
                  <a:pt x="107063" y="0"/>
                  <a:pt x="238426" y="0"/>
                </a:cubicBezTo>
                <a:close/>
              </a:path>
            </a:pathLst>
          </a:custGeom>
          <a:solidFill>
            <a:srgbClr val="FDFDFF"/>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8" name="Freeform 67"/>
          <p:cNvSpPr/>
          <p:nvPr userDrawn="1"/>
        </p:nvSpPr>
        <p:spPr>
          <a:xfrm>
            <a:off x="3513250" y="1459788"/>
            <a:ext cx="5164406" cy="5398215"/>
          </a:xfrm>
          <a:custGeom>
            <a:avLst/>
            <a:gdLst>
              <a:gd name="connsiteX0" fmla="*/ 222357 w 5164406"/>
              <a:gd name="connsiteY0" fmla="*/ 0 h 5398215"/>
              <a:gd name="connsiteX1" fmla="*/ 4942049 w 5164406"/>
              <a:gd name="connsiteY1" fmla="*/ 0 h 5398215"/>
              <a:gd name="connsiteX2" fmla="*/ 5164406 w 5164406"/>
              <a:gd name="connsiteY2" fmla="*/ 222168 h 5398215"/>
              <a:gd name="connsiteX3" fmla="*/ 5164406 w 5164406"/>
              <a:gd name="connsiteY3" fmla="*/ 5398215 h 5398215"/>
              <a:gd name="connsiteX4" fmla="*/ 4650596 w 5164406"/>
              <a:gd name="connsiteY4" fmla="*/ 5398215 h 5398215"/>
              <a:gd name="connsiteX5" fmla="*/ 4650596 w 5164406"/>
              <a:gd name="connsiteY5" fmla="*/ 5269727 h 5398215"/>
              <a:gd name="connsiteX6" fmla="*/ 4650596 w 5164406"/>
              <a:gd name="connsiteY6" fmla="*/ 597856 h 5398215"/>
              <a:gd name="connsiteX7" fmla="*/ 513811 w 5164406"/>
              <a:gd name="connsiteY7" fmla="*/ 597856 h 5398215"/>
              <a:gd name="connsiteX8" fmla="*/ 513811 w 5164406"/>
              <a:gd name="connsiteY8" fmla="*/ 5398215 h 5398215"/>
              <a:gd name="connsiteX9" fmla="*/ 0 w 5164406"/>
              <a:gd name="connsiteY9" fmla="*/ 5398215 h 5398215"/>
              <a:gd name="connsiteX10" fmla="*/ 0 w 5164406"/>
              <a:gd name="connsiteY10" fmla="*/ 222168 h 5398215"/>
              <a:gd name="connsiteX11" fmla="*/ 222357 w 5164406"/>
              <a:gd name="connsiteY11" fmla="*/ 0 h 539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64406" h="5398215">
                <a:moveTo>
                  <a:pt x="222357" y="0"/>
                </a:moveTo>
                <a:lnTo>
                  <a:pt x="4942049" y="0"/>
                </a:lnTo>
                <a:cubicBezTo>
                  <a:pt x="5064465" y="0"/>
                  <a:pt x="5164406" y="100163"/>
                  <a:pt x="5164406" y="222168"/>
                </a:cubicBezTo>
                <a:lnTo>
                  <a:pt x="5164406" y="5398215"/>
                </a:lnTo>
                <a:lnTo>
                  <a:pt x="4650596" y="5398215"/>
                </a:lnTo>
                <a:lnTo>
                  <a:pt x="4650596" y="5269727"/>
                </a:lnTo>
                <a:cubicBezTo>
                  <a:pt x="4650596" y="3712436"/>
                  <a:pt x="4650596" y="597856"/>
                  <a:pt x="4650596" y="597856"/>
                </a:cubicBezTo>
                <a:lnTo>
                  <a:pt x="513811" y="597856"/>
                </a:lnTo>
                <a:lnTo>
                  <a:pt x="513811" y="5398215"/>
                </a:lnTo>
                <a:lnTo>
                  <a:pt x="0" y="5398215"/>
                </a:lnTo>
                <a:lnTo>
                  <a:pt x="0" y="222168"/>
                </a:lnTo>
                <a:cubicBezTo>
                  <a:pt x="0" y="100163"/>
                  <a:pt x="100180" y="0"/>
                  <a:pt x="222357" y="0"/>
                </a:cubicBezTo>
                <a:close/>
              </a:path>
            </a:pathLst>
          </a:custGeom>
          <a:gradFill>
            <a:gsLst>
              <a:gs pos="85000">
                <a:srgbClr val="46474B"/>
              </a:gs>
              <a:gs pos="0">
                <a:srgbClr val="000000"/>
              </a:gs>
              <a:gs pos="38000">
                <a:srgbClr val="292A2E"/>
              </a:gs>
            </a:gsLst>
            <a:lin ang="18000000" scaled="0"/>
          </a:gra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59" name="Shape 10"/>
          <p:cNvSpPr/>
          <p:nvPr/>
        </p:nvSpPr>
        <p:spPr>
          <a:xfrm>
            <a:off x="4544990" y="1425680"/>
            <a:ext cx="3207862" cy="301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D1D2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0" name="Shape 11"/>
          <p:cNvSpPr/>
          <p:nvPr/>
        </p:nvSpPr>
        <p:spPr>
          <a:xfrm>
            <a:off x="4029121" y="2056660"/>
            <a:ext cx="4136978" cy="1355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1" name="Freeform 60"/>
          <p:cNvSpPr/>
          <p:nvPr/>
        </p:nvSpPr>
        <p:spPr>
          <a:xfrm>
            <a:off x="4092544" y="2087471"/>
            <a:ext cx="4011901" cy="72300"/>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31"/>
          <p:cNvSpPr/>
          <p:nvPr/>
        </p:nvSpPr>
        <p:spPr>
          <a:xfrm>
            <a:off x="6020121" y="1728380"/>
            <a:ext cx="91392" cy="913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32"/>
          <p:cNvSpPr/>
          <p:nvPr/>
        </p:nvSpPr>
        <p:spPr>
          <a:xfrm>
            <a:off x="6058491" y="1766748"/>
            <a:ext cx="22468" cy="224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33"/>
          <p:cNvSpPr/>
          <p:nvPr/>
        </p:nvSpPr>
        <p:spPr>
          <a:xfrm>
            <a:off x="5922064" y="1753958"/>
            <a:ext cx="44605" cy="44606"/>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7" name="Picture Placeholder 4"/>
          <p:cNvSpPr>
            <a:spLocks noGrp="1"/>
          </p:cNvSpPr>
          <p:nvPr userDrawn="1">
            <p:ph type="pic" sz="quarter" idx="22"/>
          </p:nvPr>
        </p:nvSpPr>
        <p:spPr>
          <a:xfrm>
            <a:off x="4027511" y="2190585"/>
            <a:ext cx="4136979" cy="4667416"/>
          </a:xfrm>
        </p:spPr>
      </p:sp>
    </p:spTree>
    <p:extLst>
      <p:ext uri="{BB962C8B-B14F-4D97-AF65-F5344CB8AC3E}">
        <p14:creationId xmlns:p14="http://schemas.microsoft.com/office/powerpoint/2010/main" val="368411400"/>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ig ipad white">
    <p:bg>
      <p:bgPr>
        <a:solidFill>
          <a:schemeClr val="bg2"/>
        </a:solidFill>
        <a:effectLst/>
      </p:bgPr>
    </p:bg>
    <p:spTree>
      <p:nvGrpSpPr>
        <p:cNvPr id="1" name=""/>
        <p:cNvGrpSpPr/>
        <p:nvPr/>
      </p:nvGrpSpPr>
      <p:grpSpPr>
        <a:xfrm>
          <a:off x="0" y="0"/>
          <a:ext cx="0" cy="0"/>
          <a:chOff x="0" y="0"/>
          <a:chExt cx="0" cy="0"/>
        </a:xfrm>
      </p:grpSpPr>
      <p:grpSp>
        <p:nvGrpSpPr>
          <p:cNvPr id="24" name="Group 23"/>
          <p:cNvGrpSpPr/>
          <p:nvPr userDrawn="1"/>
        </p:nvGrpSpPr>
        <p:grpSpPr>
          <a:xfrm>
            <a:off x="1" y="6766560"/>
            <a:ext cx="12192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userDrawn="1"/>
        </p:nvSpPr>
        <p:spPr>
          <a:xfrm>
            <a:off x="1" y="-9731"/>
            <a:ext cx="12191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38201" y="244372"/>
            <a:ext cx="105156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482601" y="6466114"/>
            <a:ext cx="2743200" cy="281437"/>
          </a:xfr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4038601" y="6466114"/>
            <a:ext cx="4114800" cy="281437"/>
          </a:xfr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8966201" y="6466114"/>
            <a:ext cx="2743200" cy="281437"/>
          </a:xfrm>
        </p:spPr>
        <p:txBody>
          <a:bodyPr/>
          <a:lstStyle>
            <a:lvl1pPr algn="r">
              <a:defRPr>
                <a:solidFill>
                  <a:srgbClr val="576973"/>
                </a:solidFill>
              </a:defRPr>
            </a:lvl1pPr>
          </a:lstStyle>
          <a:p>
            <a:fld id="{6E18DBF4-37B7-4C4F-9728-A1C100B177EE}" type="slidenum">
              <a:rPr lang="en-US" smtClean="0"/>
              <a:pPr/>
              <a:t>‹N°›</a:t>
            </a:fld>
            <a:endParaRPr lang="en-US"/>
          </a:p>
        </p:txBody>
      </p:sp>
      <p:sp>
        <p:nvSpPr>
          <p:cNvPr id="72" name="Freeform 71"/>
          <p:cNvSpPr/>
          <p:nvPr userDrawn="1"/>
        </p:nvSpPr>
        <p:spPr>
          <a:xfrm>
            <a:off x="3479144" y="1425678"/>
            <a:ext cx="5233713" cy="5432322"/>
          </a:xfrm>
          <a:custGeom>
            <a:avLst/>
            <a:gdLst>
              <a:gd name="connsiteX0" fmla="*/ 257082 w 5233713"/>
              <a:gd name="connsiteY0" fmla="*/ 0 h 5432322"/>
              <a:gd name="connsiteX1" fmla="*/ 4976631 w 5233713"/>
              <a:gd name="connsiteY1" fmla="*/ 0 h 5432322"/>
              <a:gd name="connsiteX2" fmla="*/ 5233713 w 5233713"/>
              <a:gd name="connsiteY2" fmla="*/ 256922 h 5432322"/>
              <a:gd name="connsiteX3" fmla="*/ 5233713 w 5233713"/>
              <a:gd name="connsiteY3" fmla="*/ 5432322 h 5432322"/>
              <a:gd name="connsiteX4" fmla="*/ 4685385 w 5233713"/>
              <a:gd name="connsiteY4" fmla="*/ 5432322 h 5432322"/>
              <a:gd name="connsiteX5" fmla="*/ 4685385 w 5233713"/>
              <a:gd name="connsiteY5" fmla="*/ 5304411 h 5432322"/>
              <a:gd name="connsiteX6" fmla="*/ 4685385 w 5233713"/>
              <a:gd name="connsiteY6" fmla="*/ 632376 h 5432322"/>
              <a:gd name="connsiteX7" fmla="*/ 548329 w 5233713"/>
              <a:gd name="connsiteY7" fmla="*/ 632376 h 5432322"/>
              <a:gd name="connsiteX8" fmla="*/ 548329 w 5233713"/>
              <a:gd name="connsiteY8" fmla="*/ 5432322 h 5432322"/>
              <a:gd name="connsiteX9" fmla="*/ 0 w 5233713"/>
              <a:gd name="connsiteY9" fmla="*/ 5432322 h 5432322"/>
              <a:gd name="connsiteX10" fmla="*/ 0 w 5233713"/>
              <a:gd name="connsiteY10" fmla="*/ 256922 h 5432322"/>
              <a:gd name="connsiteX11" fmla="*/ 257082 w 5233713"/>
              <a:gd name="connsiteY11" fmla="*/ 0 h 543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3713" h="5432322">
                <a:moveTo>
                  <a:pt x="257082" y="0"/>
                </a:moveTo>
                <a:lnTo>
                  <a:pt x="4976631" y="0"/>
                </a:lnTo>
                <a:cubicBezTo>
                  <a:pt x="5118378" y="0"/>
                  <a:pt x="5233713" y="115379"/>
                  <a:pt x="5233713" y="256922"/>
                </a:cubicBezTo>
                <a:lnTo>
                  <a:pt x="5233713" y="5432322"/>
                </a:lnTo>
                <a:lnTo>
                  <a:pt x="4685385" y="5432322"/>
                </a:lnTo>
                <a:lnTo>
                  <a:pt x="4685385" y="5304411"/>
                </a:lnTo>
                <a:cubicBezTo>
                  <a:pt x="4685385" y="3747066"/>
                  <a:pt x="4685385" y="632376"/>
                  <a:pt x="4685385" y="632376"/>
                </a:cubicBezTo>
                <a:lnTo>
                  <a:pt x="548329" y="632376"/>
                </a:lnTo>
                <a:lnTo>
                  <a:pt x="548329" y="5432322"/>
                </a:lnTo>
                <a:lnTo>
                  <a:pt x="0" y="5432322"/>
                </a:lnTo>
                <a:lnTo>
                  <a:pt x="0" y="256922"/>
                </a:lnTo>
                <a:cubicBezTo>
                  <a:pt x="0" y="115379"/>
                  <a:pt x="115336" y="0"/>
                  <a:pt x="257082" y="0"/>
                </a:cubicBezTo>
                <a:close/>
              </a:path>
            </a:pathLst>
          </a:custGeom>
          <a:solidFill>
            <a:srgbClr val="E4E4E4"/>
          </a:solidFill>
          <a:ln w="12700">
            <a:miter lim="400000"/>
          </a:ln>
        </p:spPr>
        <p:txBody>
          <a:bodyPr lIns="0" tIns="0" rIns="0" bIns="0" anchor="ctr"/>
          <a:lstStyle/>
          <a:p>
            <a:pPr lvl="0"/>
            <a:endParaRPr sz="3000">
              <a:solidFill>
                <a:srgbClr val="FFFFFF"/>
              </a:solidFill>
              <a:effectLst>
                <a:outerShdw blurRad="38100" dist="12700" dir="5400000" rotWithShape="0">
                  <a:srgbClr val="000000">
                    <a:alpha val="50000"/>
                  </a:srgbClr>
                </a:outerShdw>
              </a:effectLst>
            </a:endParaRPr>
          </a:p>
        </p:txBody>
      </p:sp>
      <p:sp>
        <p:nvSpPr>
          <p:cNvPr id="70" name="Freeform 69"/>
          <p:cNvSpPr/>
          <p:nvPr/>
        </p:nvSpPr>
        <p:spPr>
          <a:xfrm>
            <a:off x="3496199" y="1442732"/>
            <a:ext cx="5196772" cy="5415268"/>
          </a:xfrm>
          <a:custGeom>
            <a:avLst/>
            <a:gdLst>
              <a:gd name="connsiteX0" fmla="*/ 238426 w 5196771"/>
              <a:gd name="connsiteY0" fmla="*/ 0 h 5415268"/>
              <a:gd name="connsiteX1" fmla="*/ 4958345 w 5196771"/>
              <a:gd name="connsiteY1" fmla="*/ 0 h 5415268"/>
              <a:gd name="connsiteX2" fmla="*/ 5196771 w 5196771"/>
              <a:gd name="connsiteY2" fmla="*/ 238598 h 5415268"/>
              <a:gd name="connsiteX3" fmla="*/ 5196771 w 5196771"/>
              <a:gd name="connsiteY3" fmla="*/ 5415268 h 5415268"/>
              <a:gd name="connsiteX4" fmla="*/ 4685274 w 5196771"/>
              <a:gd name="connsiteY4" fmla="*/ 5415268 h 5415268"/>
              <a:gd name="connsiteX5" fmla="*/ 4685274 w 5196771"/>
              <a:gd name="connsiteY5" fmla="*/ 595710 h 5415268"/>
              <a:gd name="connsiteX6" fmla="*/ 511497 w 5196771"/>
              <a:gd name="connsiteY6" fmla="*/ 595710 h 5415268"/>
              <a:gd name="connsiteX7" fmla="*/ 511497 w 5196771"/>
              <a:gd name="connsiteY7" fmla="*/ 5298746 h 5415268"/>
              <a:gd name="connsiteX8" fmla="*/ 511497 w 5196771"/>
              <a:gd name="connsiteY8" fmla="*/ 5415268 h 5415268"/>
              <a:gd name="connsiteX9" fmla="*/ 0 w 5196771"/>
              <a:gd name="connsiteY9" fmla="*/ 5415268 h 5415268"/>
              <a:gd name="connsiteX10" fmla="*/ 0 w 5196771"/>
              <a:gd name="connsiteY10" fmla="*/ 238598 h 5415268"/>
              <a:gd name="connsiteX11" fmla="*/ 238426 w 5196771"/>
              <a:gd name="connsiteY11" fmla="*/ 0 h 541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6771" h="5415268">
                <a:moveTo>
                  <a:pt x="238426" y="0"/>
                </a:moveTo>
                <a:lnTo>
                  <a:pt x="4958345" y="0"/>
                </a:lnTo>
                <a:cubicBezTo>
                  <a:pt x="5089708" y="0"/>
                  <a:pt x="5196771" y="106915"/>
                  <a:pt x="5196771" y="238598"/>
                </a:cubicBezTo>
                <a:lnTo>
                  <a:pt x="5196771" y="5415268"/>
                </a:lnTo>
                <a:lnTo>
                  <a:pt x="4685274" y="5415268"/>
                </a:lnTo>
                <a:lnTo>
                  <a:pt x="4685274" y="595710"/>
                </a:lnTo>
                <a:lnTo>
                  <a:pt x="511497" y="595710"/>
                </a:lnTo>
                <a:cubicBezTo>
                  <a:pt x="511497" y="595710"/>
                  <a:pt x="511497" y="3731067"/>
                  <a:pt x="511497" y="5298746"/>
                </a:cubicBezTo>
                <a:lnTo>
                  <a:pt x="511497" y="5415268"/>
                </a:lnTo>
                <a:lnTo>
                  <a:pt x="0" y="5415268"/>
                </a:lnTo>
                <a:lnTo>
                  <a:pt x="0" y="238598"/>
                </a:lnTo>
                <a:cubicBezTo>
                  <a:pt x="0" y="106915"/>
                  <a:pt x="107063" y="0"/>
                  <a:pt x="238426" y="0"/>
                </a:cubicBezTo>
                <a:close/>
              </a:path>
            </a:pathLst>
          </a:custGeom>
          <a:solidFill>
            <a:srgbClr val="FDFDFF"/>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8" name="Freeform 67"/>
          <p:cNvSpPr/>
          <p:nvPr userDrawn="1"/>
        </p:nvSpPr>
        <p:spPr>
          <a:xfrm>
            <a:off x="3513250" y="1459788"/>
            <a:ext cx="5164406" cy="5398215"/>
          </a:xfrm>
          <a:custGeom>
            <a:avLst/>
            <a:gdLst>
              <a:gd name="connsiteX0" fmla="*/ 222357 w 5164406"/>
              <a:gd name="connsiteY0" fmla="*/ 0 h 5398215"/>
              <a:gd name="connsiteX1" fmla="*/ 4942049 w 5164406"/>
              <a:gd name="connsiteY1" fmla="*/ 0 h 5398215"/>
              <a:gd name="connsiteX2" fmla="*/ 5164406 w 5164406"/>
              <a:gd name="connsiteY2" fmla="*/ 222168 h 5398215"/>
              <a:gd name="connsiteX3" fmla="*/ 5164406 w 5164406"/>
              <a:gd name="connsiteY3" fmla="*/ 5398215 h 5398215"/>
              <a:gd name="connsiteX4" fmla="*/ 4650596 w 5164406"/>
              <a:gd name="connsiteY4" fmla="*/ 5398215 h 5398215"/>
              <a:gd name="connsiteX5" fmla="*/ 4650596 w 5164406"/>
              <a:gd name="connsiteY5" fmla="*/ 5269727 h 5398215"/>
              <a:gd name="connsiteX6" fmla="*/ 4650596 w 5164406"/>
              <a:gd name="connsiteY6" fmla="*/ 597856 h 5398215"/>
              <a:gd name="connsiteX7" fmla="*/ 513811 w 5164406"/>
              <a:gd name="connsiteY7" fmla="*/ 597856 h 5398215"/>
              <a:gd name="connsiteX8" fmla="*/ 513811 w 5164406"/>
              <a:gd name="connsiteY8" fmla="*/ 5398215 h 5398215"/>
              <a:gd name="connsiteX9" fmla="*/ 0 w 5164406"/>
              <a:gd name="connsiteY9" fmla="*/ 5398215 h 5398215"/>
              <a:gd name="connsiteX10" fmla="*/ 0 w 5164406"/>
              <a:gd name="connsiteY10" fmla="*/ 222168 h 5398215"/>
              <a:gd name="connsiteX11" fmla="*/ 222357 w 5164406"/>
              <a:gd name="connsiteY11" fmla="*/ 0 h 539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64406" h="5398215">
                <a:moveTo>
                  <a:pt x="222357" y="0"/>
                </a:moveTo>
                <a:lnTo>
                  <a:pt x="4942049" y="0"/>
                </a:lnTo>
                <a:cubicBezTo>
                  <a:pt x="5064465" y="0"/>
                  <a:pt x="5164406" y="100163"/>
                  <a:pt x="5164406" y="222168"/>
                </a:cubicBezTo>
                <a:lnTo>
                  <a:pt x="5164406" y="5398215"/>
                </a:lnTo>
                <a:lnTo>
                  <a:pt x="4650596" y="5398215"/>
                </a:lnTo>
                <a:lnTo>
                  <a:pt x="4650596" y="5269727"/>
                </a:lnTo>
                <a:cubicBezTo>
                  <a:pt x="4650596" y="3712436"/>
                  <a:pt x="4650596" y="597856"/>
                  <a:pt x="4650596" y="597856"/>
                </a:cubicBezTo>
                <a:lnTo>
                  <a:pt x="513811" y="597856"/>
                </a:lnTo>
                <a:lnTo>
                  <a:pt x="513811" y="5398215"/>
                </a:lnTo>
                <a:lnTo>
                  <a:pt x="0" y="5398215"/>
                </a:lnTo>
                <a:lnTo>
                  <a:pt x="0" y="222168"/>
                </a:lnTo>
                <a:cubicBezTo>
                  <a:pt x="0" y="100163"/>
                  <a:pt x="100180" y="0"/>
                  <a:pt x="222357" y="0"/>
                </a:cubicBezTo>
                <a:close/>
              </a:path>
            </a:pathLst>
          </a:custGeom>
          <a:gradFill>
            <a:gsLst>
              <a:gs pos="85000">
                <a:srgbClr val="FEFEFE"/>
              </a:gs>
              <a:gs pos="0">
                <a:schemeClr val="bg2">
                  <a:lumMod val="40000"/>
                  <a:lumOff val="60000"/>
                </a:schemeClr>
              </a:gs>
              <a:gs pos="38000">
                <a:srgbClr val="F0F2F5"/>
              </a:gs>
            </a:gsLst>
            <a:lin ang="18000000" scaled="0"/>
          </a:gradFill>
          <a:ln w="12700">
            <a:miter lim="400000"/>
          </a:ln>
        </p:spPr>
        <p:txBody>
          <a:bodyPr lIns="0" tIns="0" rIns="0" bIns="0" anchor="ctr"/>
          <a:lstStyle/>
          <a:p>
            <a:pPr lvl="0"/>
            <a:endParaRPr sz="3000">
              <a:solidFill>
                <a:srgbClr val="FFFFFF"/>
              </a:solidFill>
              <a:effectLst>
                <a:outerShdw blurRad="38100" dist="12700" dir="5400000" rotWithShape="0">
                  <a:srgbClr val="000000">
                    <a:alpha val="50000"/>
                  </a:srgbClr>
                </a:outerShdw>
              </a:effectLst>
            </a:endParaRPr>
          </a:p>
        </p:txBody>
      </p:sp>
      <p:sp>
        <p:nvSpPr>
          <p:cNvPr id="59" name="Shape 10"/>
          <p:cNvSpPr/>
          <p:nvPr/>
        </p:nvSpPr>
        <p:spPr>
          <a:xfrm>
            <a:off x="4544990" y="1425680"/>
            <a:ext cx="3207862" cy="301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9B9B9B"/>
          </a:solidFill>
          <a:ln w="12700">
            <a:miter lim="400000"/>
          </a:ln>
        </p:spPr>
        <p:txBody>
          <a:bodyPr lIns="0" tIns="0" rIns="0" bIns="0" anchor="ctr"/>
          <a:lstStyle/>
          <a:p>
            <a:pPr lvl="0"/>
            <a:endParaRPr sz="3000">
              <a:solidFill>
                <a:srgbClr val="FFFFFF"/>
              </a:solidFill>
              <a:effectLst>
                <a:outerShdw blurRad="38100" dist="12700" dir="5400000" rotWithShape="0">
                  <a:srgbClr val="000000">
                    <a:alpha val="50000"/>
                  </a:srgbClr>
                </a:outerShdw>
              </a:effectLst>
            </a:endParaRPr>
          </a:p>
        </p:txBody>
      </p:sp>
      <p:sp>
        <p:nvSpPr>
          <p:cNvPr id="60" name="Shape 11"/>
          <p:cNvSpPr/>
          <p:nvPr/>
        </p:nvSpPr>
        <p:spPr>
          <a:xfrm>
            <a:off x="4029121" y="2056660"/>
            <a:ext cx="4136978" cy="1355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1" name="Freeform 60"/>
          <p:cNvSpPr/>
          <p:nvPr/>
        </p:nvSpPr>
        <p:spPr>
          <a:xfrm>
            <a:off x="4092544" y="2087471"/>
            <a:ext cx="4011901" cy="72300"/>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31"/>
          <p:cNvSpPr/>
          <p:nvPr/>
        </p:nvSpPr>
        <p:spPr>
          <a:xfrm>
            <a:off x="6020121" y="1728380"/>
            <a:ext cx="91392" cy="913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32"/>
          <p:cNvSpPr/>
          <p:nvPr/>
        </p:nvSpPr>
        <p:spPr>
          <a:xfrm>
            <a:off x="6058491" y="1766748"/>
            <a:ext cx="22468" cy="224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33"/>
          <p:cNvSpPr/>
          <p:nvPr/>
        </p:nvSpPr>
        <p:spPr>
          <a:xfrm>
            <a:off x="5922064" y="1753958"/>
            <a:ext cx="44605" cy="44606"/>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7" name="Picture Placeholder 4"/>
          <p:cNvSpPr>
            <a:spLocks noGrp="1"/>
          </p:cNvSpPr>
          <p:nvPr userDrawn="1">
            <p:ph type="pic" sz="quarter" idx="22"/>
          </p:nvPr>
        </p:nvSpPr>
        <p:spPr>
          <a:xfrm>
            <a:off x="4027511" y="2190585"/>
            <a:ext cx="4136979" cy="4667416"/>
          </a:xfrm>
        </p:spPr>
      </p:sp>
    </p:spTree>
    <p:extLst>
      <p:ext uri="{BB962C8B-B14F-4D97-AF65-F5344CB8AC3E}">
        <p14:creationId xmlns:p14="http://schemas.microsoft.com/office/powerpoint/2010/main" val="915084117"/>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Header high lef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your date here</a:t>
            </a:r>
            <a:endParaRPr lang="en-US"/>
          </a:p>
        </p:txBody>
      </p:sp>
      <p:sp>
        <p:nvSpPr>
          <p:cNvPr id="5" name="Footer Placeholder 4"/>
          <p:cNvSpPr>
            <a:spLocks noGrp="1"/>
          </p:cNvSpPr>
          <p:nvPr>
            <p:ph type="ftr" sz="quarter" idx="11"/>
          </p:nvPr>
        </p:nvSpPr>
        <p:spPr/>
        <p:txBody>
          <a:bodyPr/>
          <a:lstStyle/>
          <a:p>
            <a:r>
              <a:rPr lang="en-US" smtClean="0"/>
              <a:t>större - a multipurpose PowerPoint template</a:t>
            </a:r>
            <a:endParaRPr lang="en-US"/>
          </a:p>
        </p:txBody>
      </p:sp>
      <p:sp>
        <p:nvSpPr>
          <p:cNvPr id="6" name="Slide Number Placeholder 5"/>
          <p:cNvSpPr>
            <a:spLocks noGrp="1"/>
          </p:cNvSpPr>
          <p:nvPr>
            <p:ph type="sldNum" sz="quarter" idx="12"/>
          </p:nvPr>
        </p:nvSpPr>
        <p:spPr/>
        <p:txBody>
          <a:bodyPr/>
          <a:lstStyle/>
          <a:p>
            <a:fld id="{6E18DBF4-37B7-4C4F-9728-A1C100B177EE}" type="slidenum">
              <a:rPr lang="en-US" smtClean="0"/>
              <a:pPr/>
              <a:t>‹N°›</a:t>
            </a:fld>
            <a:endParaRPr lang="en-US"/>
          </a:p>
        </p:txBody>
      </p:sp>
      <p:sp>
        <p:nvSpPr>
          <p:cNvPr id="7" name="Picture Placeholder 10"/>
          <p:cNvSpPr>
            <a:spLocks noGrp="1"/>
          </p:cNvSpPr>
          <p:nvPr>
            <p:ph type="pic" sz="quarter" idx="17"/>
          </p:nvPr>
        </p:nvSpPr>
        <p:spPr>
          <a:xfrm>
            <a:off x="1" y="0"/>
            <a:ext cx="12192000" cy="6858000"/>
          </a:xfrm>
        </p:spPr>
        <p:txBody>
          <a:bodyPr/>
          <a:lstStyle/>
          <a:p>
            <a:endParaRPr lang="en-US"/>
          </a:p>
        </p:txBody>
      </p:sp>
      <p:sp>
        <p:nvSpPr>
          <p:cNvPr id="2" name="Title 1"/>
          <p:cNvSpPr>
            <a:spLocks noGrp="1"/>
          </p:cNvSpPr>
          <p:nvPr>
            <p:ph type="title"/>
          </p:nvPr>
        </p:nvSpPr>
        <p:spPr>
          <a:xfrm>
            <a:off x="342901" y="420690"/>
            <a:ext cx="4572000" cy="2852737"/>
          </a:xfrm>
          <a:solidFill>
            <a:schemeClr val="bg1">
              <a:alpha val="30000"/>
            </a:schemeClr>
          </a:solidFill>
        </p:spPr>
        <p:txBody>
          <a:bodyPr lIns="274320" tIns="91440" rIns="274320" bIns="182880" anchor="ctr"/>
          <a:lstStyle>
            <a:lvl1pPr algn="ctr">
              <a:defRPr sz="6000" b="1">
                <a:solidFill>
                  <a:srgbClr val="324D5E"/>
                </a:solidFill>
                <a:latin typeface="+mn-lt"/>
              </a:defRPr>
            </a:lvl1pPr>
          </a:lstStyle>
          <a:p>
            <a:r>
              <a:rPr lang="en-US" smtClean="0"/>
              <a:t>Click to edit Master title style</a:t>
            </a:r>
            <a:endParaRPr lang="en-US"/>
          </a:p>
        </p:txBody>
      </p:sp>
      <p:sp>
        <p:nvSpPr>
          <p:cNvPr id="3" name="Text Placeholder 2"/>
          <p:cNvSpPr>
            <a:spLocks noGrp="1"/>
          </p:cNvSpPr>
          <p:nvPr>
            <p:ph type="body" idx="1"/>
          </p:nvPr>
        </p:nvSpPr>
        <p:spPr>
          <a:xfrm>
            <a:off x="342901" y="3273427"/>
            <a:ext cx="4572000" cy="942975"/>
          </a:xfrm>
          <a:solidFill>
            <a:schemeClr val="bg1">
              <a:alpha val="50000"/>
            </a:schemeClr>
          </a:solidFill>
        </p:spPr>
        <p:txBody>
          <a:bodyPr lIns="274320" tIns="91440" rIns="274320" bIns="182880" anchor="ctr"/>
          <a:lstStyle>
            <a:lvl1pPr marL="0" indent="0" algn="ctr">
              <a:buNone/>
              <a:defRPr sz="2400">
                <a:solidFill>
                  <a:srgbClr val="8C9CA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89806684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Header bottom lef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your date here</a:t>
            </a:r>
            <a:endParaRPr lang="en-US"/>
          </a:p>
        </p:txBody>
      </p:sp>
      <p:sp>
        <p:nvSpPr>
          <p:cNvPr id="5" name="Footer Placeholder 4"/>
          <p:cNvSpPr>
            <a:spLocks noGrp="1"/>
          </p:cNvSpPr>
          <p:nvPr>
            <p:ph type="ftr" sz="quarter" idx="11"/>
          </p:nvPr>
        </p:nvSpPr>
        <p:spPr/>
        <p:txBody>
          <a:bodyPr/>
          <a:lstStyle/>
          <a:p>
            <a:r>
              <a:rPr lang="en-US" smtClean="0"/>
              <a:t>större - a multipurpose PowerPoint template</a:t>
            </a:r>
            <a:endParaRPr lang="en-US"/>
          </a:p>
        </p:txBody>
      </p:sp>
      <p:sp>
        <p:nvSpPr>
          <p:cNvPr id="6" name="Slide Number Placeholder 5"/>
          <p:cNvSpPr>
            <a:spLocks noGrp="1"/>
          </p:cNvSpPr>
          <p:nvPr>
            <p:ph type="sldNum" sz="quarter" idx="12"/>
          </p:nvPr>
        </p:nvSpPr>
        <p:spPr/>
        <p:txBody>
          <a:bodyPr/>
          <a:lstStyle/>
          <a:p>
            <a:fld id="{6E18DBF4-37B7-4C4F-9728-A1C100B177EE}" type="slidenum">
              <a:rPr lang="en-US" smtClean="0"/>
              <a:pPr/>
              <a:t>‹N°›</a:t>
            </a:fld>
            <a:endParaRPr lang="en-US"/>
          </a:p>
        </p:txBody>
      </p:sp>
      <p:sp>
        <p:nvSpPr>
          <p:cNvPr id="7" name="Picture Placeholder 10"/>
          <p:cNvSpPr>
            <a:spLocks noGrp="1"/>
          </p:cNvSpPr>
          <p:nvPr>
            <p:ph type="pic" sz="quarter" idx="17"/>
          </p:nvPr>
        </p:nvSpPr>
        <p:spPr>
          <a:xfrm>
            <a:off x="1" y="0"/>
            <a:ext cx="12192000" cy="6858000"/>
          </a:xfrm>
        </p:spPr>
        <p:txBody>
          <a:bodyPr/>
          <a:lstStyle/>
          <a:p>
            <a:endParaRPr lang="en-US"/>
          </a:p>
        </p:txBody>
      </p:sp>
      <p:sp>
        <p:nvSpPr>
          <p:cNvPr id="9" name="Text Placeholder 2"/>
          <p:cNvSpPr>
            <a:spLocks noGrp="1"/>
          </p:cNvSpPr>
          <p:nvPr>
            <p:ph type="body" idx="18"/>
          </p:nvPr>
        </p:nvSpPr>
        <p:spPr>
          <a:xfrm>
            <a:off x="342901" y="5413377"/>
            <a:ext cx="4572000" cy="942975"/>
          </a:xfrm>
          <a:solidFill>
            <a:schemeClr val="bg1">
              <a:alpha val="50000"/>
            </a:schemeClr>
          </a:solidFill>
        </p:spPr>
        <p:txBody>
          <a:bodyPr lIns="274320" tIns="91440" rIns="274320" bIns="18288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0" name="Title 1"/>
          <p:cNvSpPr>
            <a:spLocks noGrp="1"/>
          </p:cNvSpPr>
          <p:nvPr>
            <p:ph type="title"/>
          </p:nvPr>
        </p:nvSpPr>
        <p:spPr>
          <a:xfrm>
            <a:off x="342901" y="2560638"/>
            <a:ext cx="4572000" cy="2852737"/>
          </a:xfrm>
          <a:solidFill>
            <a:schemeClr val="bg1">
              <a:alpha val="30000"/>
            </a:schemeClr>
          </a:solidFill>
        </p:spPr>
        <p:txBody>
          <a:bodyPr lIns="274320" tIns="91440" rIns="274320" bIns="182880" anchor="ctr"/>
          <a:lstStyle>
            <a:lvl1pPr algn="ctr">
              <a:defRPr sz="6000" b="1">
                <a:solidFill>
                  <a:schemeClr val="tx1"/>
                </a:solidFill>
                <a:latin typeface="+mn-lt"/>
              </a:defRPr>
            </a:lvl1pPr>
          </a:lstStyle>
          <a:p>
            <a:r>
              <a:rPr lang="en-US" smtClean="0"/>
              <a:t>Click to edit Master title style</a:t>
            </a:r>
            <a:endParaRPr lang="en-US"/>
          </a:p>
        </p:txBody>
      </p:sp>
    </p:spTree>
    <p:extLst>
      <p:ext uri="{BB962C8B-B14F-4D97-AF65-F5344CB8AC3E}">
        <p14:creationId xmlns:p14="http://schemas.microsoft.com/office/powerpoint/2010/main" val="3256673876"/>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Header bottom righ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your date here</a:t>
            </a:r>
            <a:endParaRPr lang="en-US"/>
          </a:p>
        </p:txBody>
      </p:sp>
      <p:sp>
        <p:nvSpPr>
          <p:cNvPr id="5" name="Footer Placeholder 4"/>
          <p:cNvSpPr>
            <a:spLocks noGrp="1"/>
          </p:cNvSpPr>
          <p:nvPr>
            <p:ph type="ftr" sz="quarter" idx="11"/>
          </p:nvPr>
        </p:nvSpPr>
        <p:spPr/>
        <p:txBody>
          <a:bodyPr/>
          <a:lstStyle/>
          <a:p>
            <a:r>
              <a:rPr lang="en-US" smtClean="0"/>
              <a:t>större - a multipurpose PowerPoint template</a:t>
            </a:r>
            <a:endParaRPr lang="en-US"/>
          </a:p>
        </p:txBody>
      </p:sp>
      <p:sp>
        <p:nvSpPr>
          <p:cNvPr id="6" name="Slide Number Placeholder 5"/>
          <p:cNvSpPr>
            <a:spLocks noGrp="1"/>
          </p:cNvSpPr>
          <p:nvPr>
            <p:ph type="sldNum" sz="quarter" idx="12"/>
          </p:nvPr>
        </p:nvSpPr>
        <p:spPr/>
        <p:txBody>
          <a:bodyPr/>
          <a:lstStyle/>
          <a:p>
            <a:fld id="{6E18DBF4-37B7-4C4F-9728-A1C100B177EE}" type="slidenum">
              <a:rPr lang="en-US" smtClean="0"/>
              <a:pPr/>
              <a:t>‹N°›</a:t>
            </a:fld>
            <a:endParaRPr lang="en-US"/>
          </a:p>
        </p:txBody>
      </p:sp>
      <p:sp>
        <p:nvSpPr>
          <p:cNvPr id="7" name="Picture Placeholder 10"/>
          <p:cNvSpPr>
            <a:spLocks noGrp="1"/>
          </p:cNvSpPr>
          <p:nvPr>
            <p:ph type="pic" sz="quarter" idx="17"/>
          </p:nvPr>
        </p:nvSpPr>
        <p:spPr>
          <a:xfrm>
            <a:off x="1" y="0"/>
            <a:ext cx="12192000" cy="6858000"/>
          </a:xfrm>
        </p:spPr>
        <p:txBody>
          <a:bodyPr/>
          <a:lstStyle/>
          <a:p>
            <a:endParaRPr lang="en-US"/>
          </a:p>
        </p:txBody>
      </p:sp>
      <p:sp>
        <p:nvSpPr>
          <p:cNvPr id="2" name="Title 1"/>
          <p:cNvSpPr>
            <a:spLocks noGrp="1"/>
          </p:cNvSpPr>
          <p:nvPr>
            <p:ph type="title"/>
          </p:nvPr>
        </p:nvSpPr>
        <p:spPr>
          <a:xfrm>
            <a:off x="7213601" y="2560638"/>
            <a:ext cx="4572000" cy="2852737"/>
          </a:xfrm>
          <a:solidFill>
            <a:schemeClr val="bg1">
              <a:alpha val="30000"/>
            </a:schemeClr>
          </a:solidFill>
        </p:spPr>
        <p:txBody>
          <a:bodyPr lIns="274320" tIns="91440" rIns="274320" bIns="182880" anchor="ctr"/>
          <a:lstStyle>
            <a:lvl1pPr algn="ctr">
              <a:defRPr sz="6000" b="1">
                <a:solidFill>
                  <a:schemeClr val="tx1"/>
                </a:solidFill>
                <a:latin typeface="+mn-lt"/>
              </a:defRPr>
            </a:lvl1pPr>
          </a:lstStyle>
          <a:p>
            <a:r>
              <a:rPr lang="en-US" smtClean="0"/>
              <a:t>Click to edit Master title style</a:t>
            </a:r>
            <a:endParaRPr lang="en-US"/>
          </a:p>
        </p:txBody>
      </p:sp>
      <p:sp>
        <p:nvSpPr>
          <p:cNvPr id="3" name="Text Placeholder 2"/>
          <p:cNvSpPr>
            <a:spLocks noGrp="1"/>
          </p:cNvSpPr>
          <p:nvPr>
            <p:ph type="body" idx="1"/>
          </p:nvPr>
        </p:nvSpPr>
        <p:spPr>
          <a:xfrm>
            <a:off x="7213601" y="5413377"/>
            <a:ext cx="4572000" cy="942975"/>
          </a:xfrm>
          <a:solidFill>
            <a:schemeClr val="bg1">
              <a:alpha val="30000"/>
            </a:schemeClr>
          </a:solidFill>
        </p:spPr>
        <p:txBody>
          <a:bodyPr lIns="274320" tIns="91440" rIns="274320" bIns="182880"/>
          <a:lstStyle>
            <a:lvl1pPr marL="0" indent="0" algn="ctr">
              <a:buNone/>
              <a:defRPr sz="2400">
                <a:solidFill>
                  <a:srgbClr val="8C9CA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741523490"/>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1503133924"/>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60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1" y="3602039"/>
            <a:ext cx="9144000" cy="1655763"/>
          </a:xfrm>
        </p:spPr>
        <p:txBody>
          <a:bodyPr/>
          <a:lstStyle>
            <a:lvl1pPr marL="0" indent="0" algn="ctr">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smtClean="0"/>
              <a:t>Click to edit Master subtitle style</a:t>
            </a:r>
            <a:endParaRPr lang="en-US" dirty="0"/>
          </a:p>
        </p:txBody>
      </p:sp>
      <p:sp>
        <p:nvSpPr>
          <p:cNvPr id="7" name="Rectangle 6"/>
          <p:cNvSpPr/>
          <p:nvPr userDrawn="1"/>
        </p:nvSpPr>
        <p:spPr>
          <a:xfrm>
            <a:off x="1" y="6021288"/>
            <a:ext cx="12192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endParaRPr>
          </a:p>
        </p:txBody>
      </p:sp>
      <p:pic>
        <p:nvPicPr>
          <p:cNvPr id="8" name="Picture 7">
            <a:hlinkClick r:id="rId2"/>
          </p:cNvPr>
          <p:cNvPicPr>
            <a:picLocks noChangeAspect="1"/>
          </p:cNvPicPr>
          <p:nvPr userDrawn="1"/>
        </p:nvPicPr>
        <p:blipFill>
          <a:blip r:embed="rId3"/>
          <a:stretch>
            <a:fillRect/>
          </a:stretch>
        </p:blipFill>
        <p:spPr>
          <a:xfrm>
            <a:off x="10200457" y="6214077"/>
            <a:ext cx="1627773" cy="451143"/>
          </a:xfrm>
          <a:prstGeom prst="rect">
            <a:avLst/>
          </a:prstGeom>
        </p:spPr>
      </p:pic>
    </p:spTree>
    <p:extLst>
      <p:ext uri="{BB962C8B-B14F-4D97-AF65-F5344CB8AC3E}">
        <p14:creationId xmlns:p14="http://schemas.microsoft.com/office/powerpoint/2010/main" val="32025987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_rels/slideMaster2.xml.rels><?xml version="1.0" encoding="UTF-8" standalone="yes"?>
<Relationships xmlns="http://schemas.openxmlformats.org/package/2006/relationships"><Relationship Id="rId8" Type="http://schemas.openxmlformats.org/officeDocument/2006/relationships/hyperlink" Target="http://pinterest.com/showeet" TargetMode="External"/><Relationship Id="rId13" Type="http://schemas.openxmlformats.org/officeDocument/2006/relationships/image" Target="../media/image8.png"/><Relationship Id="rId3" Type="http://schemas.openxmlformats.org/officeDocument/2006/relationships/hyperlink" Target="https://www.facebook.com/pages/Neetwork/240707325947259" TargetMode="External"/><Relationship Id="rId7" Type="http://schemas.openxmlformats.org/officeDocument/2006/relationships/image" Target="../media/image5.png"/><Relationship Id="rId12" Type="http://schemas.openxmlformats.org/officeDocument/2006/relationships/hyperlink" Target="http://linhpham.me/" TargetMode="External"/><Relationship Id="rId2" Type="http://schemas.openxmlformats.org/officeDocument/2006/relationships/theme" Target="../theme/theme2.xml"/><Relationship Id="rId1" Type="http://schemas.openxmlformats.org/officeDocument/2006/relationships/slideLayout" Target="../slideLayouts/slideLayout89.xml"/><Relationship Id="rId6" Type="http://schemas.openxmlformats.org/officeDocument/2006/relationships/hyperlink" Target="http://feeds.feedburner.com/showeet" TargetMode="External"/><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hyperlink" Target="https://twitter.com/showeet" TargetMode="External"/><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your date here</a:t>
            </a:r>
            <a:endParaRPr lang="en-US"/>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större - a multipurpose PowerPoint template</a:t>
            </a:r>
            <a:endParaRPr lang="en-US"/>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18DBF4-37B7-4C4F-9728-A1C100B177EE}" type="slidenum">
              <a:rPr lang="en-US" smtClean="0"/>
              <a:pPr/>
              <a:t>‹N°›</a:t>
            </a:fld>
            <a:endParaRPr lang="en-US"/>
          </a:p>
        </p:txBody>
      </p:sp>
      <p:sp>
        <p:nvSpPr>
          <p:cNvPr id="7" name="Rectangle 6"/>
          <p:cNvSpPr/>
          <p:nvPr userDrawn="1"/>
        </p:nvSpPr>
        <p:spPr>
          <a:xfrm rot="5400000">
            <a:off x="11604686" y="5799925"/>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3326370052"/>
      </p:ext>
    </p:extLst>
  </p:cSld>
  <p:clrMap bg1="lt1" tx1="dk1" bg2="lt2" tx2="dk2" accent1="accent1" accent2="accent2" accent3="accent3" accent4="accent4" accent5="accent5" accent6="accent6" hlink="hlink" folHlink="folHlink"/>
  <p:sldLayoutIdLst>
    <p:sldLayoutId id="2147483770" r:id="rId1"/>
    <p:sldLayoutId id="2147483683" r:id="rId2"/>
    <p:sldLayoutId id="2147483760" r:id="rId3"/>
    <p:sldLayoutId id="2147483666" r:id="rId4"/>
    <p:sldLayoutId id="2147483754" r:id="rId5"/>
    <p:sldLayoutId id="2147483756" r:id="rId6"/>
    <p:sldLayoutId id="2147483771" r:id="rId7"/>
    <p:sldLayoutId id="2147483671" r:id="rId8"/>
    <p:sldLayoutId id="2147483750" r:id="rId9"/>
    <p:sldLayoutId id="2147483752" r:id="rId10"/>
    <p:sldLayoutId id="2147483753" r:id="rId11"/>
    <p:sldLayoutId id="2147483755" r:id="rId12"/>
    <p:sldLayoutId id="2147483746" r:id="rId13"/>
    <p:sldLayoutId id="2147483747" r:id="rId14"/>
    <p:sldLayoutId id="2147483748" r:id="rId15"/>
    <p:sldLayoutId id="2147483751" r:id="rId16"/>
    <p:sldLayoutId id="2147483759" r:id="rId17"/>
    <p:sldLayoutId id="2147483757" r:id="rId18"/>
    <p:sldLayoutId id="2147483758" r:id="rId19"/>
    <p:sldLayoutId id="2147483745" r:id="rId20"/>
    <p:sldLayoutId id="2147483744" r:id="rId21"/>
    <p:sldLayoutId id="2147483675" r:id="rId22"/>
    <p:sldLayoutId id="2147483678" r:id="rId23"/>
    <p:sldLayoutId id="2147483690" r:id="rId24"/>
    <p:sldLayoutId id="2147483672" r:id="rId25"/>
    <p:sldLayoutId id="2147483721" r:id="rId26"/>
    <p:sldLayoutId id="2147483677" r:id="rId27"/>
    <p:sldLayoutId id="2147483674" r:id="rId28"/>
    <p:sldLayoutId id="2147483673" r:id="rId29"/>
    <p:sldLayoutId id="2147483676" r:id="rId30"/>
    <p:sldLayoutId id="2147483679" r:id="rId31"/>
    <p:sldLayoutId id="2147483669" r:id="rId32"/>
    <p:sldLayoutId id="2147483668" r:id="rId33"/>
    <p:sldLayoutId id="2147483684" r:id="rId34"/>
    <p:sldLayoutId id="2147483685" r:id="rId35"/>
    <p:sldLayoutId id="2147483686" r:id="rId36"/>
    <p:sldLayoutId id="2147483687" r:id="rId37"/>
    <p:sldLayoutId id="2147483688" r:id="rId38"/>
    <p:sldLayoutId id="2147483689" r:id="rId39"/>
    <p:sldLayoutId id="2147483691" r:id="rId40"/>
    <p:sldLayoutId id="2147483692" r:id="rId41"/>
    <p:sldLayoutId id="2147483698" r:id="rId42"/>
    <p:sldLayoutId id="2147483693" r:id="rId43"/>
    <p:sldLayoutId id="2147483702" r:id="rId44"/>
    <p:sldLayoutId id="2147483695" r:id="rId45"/>
    <p:sldLayoutId id="2147483737" r:id="rId46"/>
    <p:sldLayoutId id="2147483697" r:id="rId47"/>
    <p:sldLayoutId id="2147483701" r:id="rId48"/>
    <p:sldLayoutId id="2147483699" r:id="rId49"/>
    <p:sldLayoutId id="2147483700" r:id="rId50"/>
    <p:sldLayoutId id="2147483704" r:id="rId51"/>
    <p:sldLayoutId id="2147483705" r:id="rId52"/>
    <p:sldLayoutId id="2147483706" r:id="rId53"/>
    <p:sldLayoutId id="2147483707" r:id="rId54"/>
    <p:sldLayoutId id="2147483708" r:id="rId55"/>
    <p:sldLayoutId id="2147483709" r:id="rId56"/>
    <p:sldLayoutId id="2147483710" r:id="rId57"/>
    <p:sldLayoutId id="2147483714" r:id="rId58"/>
    <p:sldLayoutId id="2147483713" r:id="rId59"/>
    <p:sldLayoutId id="2147483715" r:id="rId60"/>
    <p:sldLayoutId id="2147483716" r:id="rId61"/>
    <p:sldLayoutId id="2147483717" r:id="rId62"/>
    <p:sldLayoutId id="2147483718" r:id="rId63"/>
    <p:sldLayoutId id="2147483719" r:id="rId64"/>
    <p:sldLayoutId id="2147483720" r:id="rId65"/>
    <p:sldLayoutId id="2147483722" r:id="rId66"/>
    <p:sldLayoutId id="2147483723" r:id="rId67"/>
    <p:sldLayoutId id="2147483724" r:id="rId68"/>
    <p:sldLayoutId id="2147483725" r:id="rId69"/>
    <p:sldLayoutId id="2147483726" r:id="rId70"/>
    <p:sldLayoutId id="2147483727" r:id="rId71"/>
    <p:sldLayoutId id="2147483728" r:id="rId72"/>
    <p:sldLayoutId id="2147483729" r:id="rId73"/>
    <p:sldLayoutId id="2147483732" r:id="rId74"/>
    <p:sldLayoutId id="2147483730" r:id="rId75"/>
    <p:sldLayoutId id="2147483731" r:id="rId76"/>
    <p:sldLayoutId id="2147483733" r:id="rId77"/>
    <p:sldLayoutId id="2147483734" r:id="rId78"/>
    <p:sldLayoutId id="2147483736" r:id="rId79"/>
    <p:sldLayoutId id="2147483738" r:id="rId80"/>
    <p:sldLayoutId id="2147483739" r:id="rId81"/>
    <p:sldLayoutId id="2147483743" r:id="rId82"/>
    <p:sldLayoutId id="2147483740" r:id="rId83"/>
    <p:sldLayoutId id="2147483741" r:id="rId84"/>
    <p:sldLayoutId id="2147483742" r:id="rId85"/>
    <p:sldLayoutId id="2147483681" r:id="rId86"/>
    <p:sldLayoutId id="2147483703" r:id="rId87"/>
    <p:sldLayoutId id="2147483682" r:id="rId8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0" y="0"/>
            <a:ext cx="5087888" cy="6858000"/>
          </a:xfrm>
          <a:prstGeom prst="rect">
            <a:avLst/>
          </a:prstGeom>
          <a:solidFill>
            <a:srgbClr val="1E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endParaRPr>
          </a:p>
        </p:txBody>
      </p:sp>
      <p:sp>
        <p:nvSpPr>
          <p:cNvPr id="5" name="Rectangle 4"/>
          <p:cNvSpPr/>
          <p:nvPr userDrawn="1"/>
        </p:nvSpPr>
        <p:spPr>
          <a:xfrm>
            <a:off x="5868145" y="821051"/>
            <a:ext cx="5772472" cy="3170099"/>
          </a:xfrm>
          <a:prstGeom prst="rect">
            <a:avLst/>
          </a:prstGeom>
        </p:spPr>
        <p:txBody>
          <a:bodyPr wrap="square">
            <a:spAutoFit/>
          </a:bodyPr>
          <a:lstStyle/>
          <a:p>
            <a:pPr defTabSz="914354"/>
            <a:r>
              <a:rPr lang="en-US" sz="4000" dirty="0">
                <a:solidFill>
                  <a:srgbClr val="909DB3"/>
                </a:solidFill>
                <a:latin typeface="Calibri Light" panose="020F0302020204030204" pitchFamily="34" charset="0"/>
              </a:rPr>
              <a:t>Free </a:t>
            </a:r>
            <a:r>
              <a:rPr lang="en-US" sz="4000">
                <a:solidFill>
                  <a:srgbClr val="909DB3"/>
                </a:solidFill>
                <a:latin typeface="Calibri Light" panose="020F0302020204030204" pitchFamily="34" charset="0"/>
              </a:rPr>
              <a:t>creative </a:t>
            </a:r>
            <a:r>
              <a:rPr lang="en-US" sz="4000" smtClean="0">
                <a:solidFill>
                  <a:srgbClr val="909DB3"/>
                </a:solidFill>
                <a:latin typeface="Calibri Light" panose="020F0302020204030204" pitchFamily="34" charset="0"/>
              </a:rPr>
              <a:t>templates</a:t>
            </a:r>
            <a:r>
              <a:rPr lang="en-US" sz="4000" dirty="0">
                <a:solidFill>
                  <a:srgbClr val="909DB3"/>
                </a:solidFill>
                <a:latin typeface="Calibri Light" panose="020F0302020204030204" pitchFamily="34" charset="0"/>
              </a:rPr>
              <a:t>, charts, diagrams and maps for your outstanding presentations</a:t>
            </a:r>
          </a:p>
        </p:txBody>
      </p:sp>
      <p:grpSp>
        <p:nvGrpSpPr>
          <p:cNvPr id="6" name="Group 5"/>
          <p:cNvGrpSpPr/>
          <p:nvPr userDrawn="1"/>
        </p:nvGrpSpPr>
        <p:grpSpPr>
          <a:xfrm>
            <a:off x="326747" y="2952731"/>
            <a:ext cx="475488" cy="3067687"/>
            <a:chOff x="4820005" y="2954735"/>
            <a:chExt cx="475488" cy="3067687"/>
          </a:xfrm>
        </p:grpSpPr>
        <p:pic>
          <p:nvPicPr>
            <p:cNvPr id="7" name="Picture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0005" y="3602785"/>
              <a:ext cx="470610" cy="47061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0005" y="2954735"/>
              <a:ext cx="470610" cy="470610"/>
            </a:xfrm>
            <a:prstGeom prst="rect">
              <a:avLst/>
            </a:prstGeom>
          </p:spPr>
        </p:pic>
        <p:pic>
          <p:nvPicPr>
            <p:cNvPr id="9" name="Picture 8">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20005" y="5551812"/>
              <a:ext cx="470610" cy="470610"/>
            </a:xfrm>
            <a:prstGeom prst="rect">
              <a:avLst/>
            </a:prstGeom>
          </p:spPr>
        </p:pic>
        <p:pic>
          <p:nvPicPr>
            <p:cNvPr id="10" name="Picture 9">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20005" y="4903763"/>
              <a:ext cx="470610" cy="470610"/>
            </a:xfrm>
            <a:prstGeom prst="rect">
              <a:avLst/>
            </a:prstGeom>
          </p:spPr>
        </p:pic>
        <p:pic>
          <p:nvPicPr>
            <p:cNvPr id="11" name="Picture 10">
              <a:hlinkClick r:id="rId10"/>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20005" y="4250835"/>
              <a:ext cx="475488" cy="475488"/>
            </a:xfrm>
            <a:prstGeom prst="rect">
              <a:avLst/>
            </a:prstGeom>
          </p:spPr>
        </p:pic>
      </p:grpSp>
      <p:pic>
        <p:nvPicPr>
          <p:cNvPr id="12" name="Picture 11">
            <a:hlinkClick r:id="rId12"/>
          </p:cNvPr>
          <p:cNvPicPr>
            <a:picLocks noChangeAspect="1"/>
          </p:cNvPicPr>
          <p:nvPr userDrawn="1"/>
        </p:nvPicPr>
        <p:blipFill>
          <a:blip r:embed="rId13"/>
          <a:stretch>
            <a:fillRect/>
          </a:stretch>
        </p:blipFill>
        <p:spPr>
          <a:xfrm>
            <a:off x="0" y="6898040"/>
            <a:ext cx="2493481" cy="262151"/>
          </a:xfrm>
          <a:prstGeom prst="rect">
            <a:avLst/>
          </a:prstGeom>
        </p:spPr>
      </p:pic>
      <p:sp>
        <p:nvSpPr>
          <p:cNvPr id="13" name="TextBox 12"/>
          <p:cNvSpPr txBox="1"/>
          <p:nvPr userDrawn="1"/>
        </p:nvSpPr>
        <p:spPr>
          <a:xfrm>
            <a:off x="907583" y="3034148"/>
            <a:ext cx="1720407" cy="307777"/>
          </a:xfrm>
          <a:prstGeom prst="rect">
            <a:avLst/>
          </a:prstGeom>
          <a:noFill/>
        </p:spPr>
        <p:txBody>
          <a:bodyPr wrap="none" rtlCol="0" anchor="ctr">
            <a:spAutoFit/>
          </a:bodyPr>
          <a:lstStyle/>
          <a:p>
            <a:pPr defTabSz="914354"/>
            <a:r>
              <a:rPr lang="en-US" sz="1400" dirty="0" smtClean="0">
                <a:solidFill>
                  <a:prstClr val="white">
                    <a:lumMod val="85000"/>
                  </a:prstClr>
                </a:solidFill>
              </a:rPr>
              <a:t>showeet@ymail.com</a:t>
            </a:r>
            <a:endParaRPr lang="en-US" sz="1400" dirty="0">
              <a:solidFill>
                <a:prstClr val="white">
                  <a:lumMod val="85000"/>
                </a:prstClr>
              </a:solidFill>
            </a:endParaRPr>
          </a:p>
        </p:txBody>
      </p:sp>
      <p:pic>
        <p:nvPicPr>
          <p:cNvPr id="16" name="Picture 15"/>
          <p:cNvPicPr>
            <a:picLocks noChangeAspect="1"/>
          </p:cNvPicPr>
          <p:nvPr userDrawn="1"/>
        </p:nvPicPr>
        <p:blipFill>
          <a:blip r:embed="rId14"/>
          <a:stretch>
            <a:fillRect/>
          </a:stretch>
        </p:blipFill>
        <p:spPr>
          <a:xfrm>
            <a:off x="118884" y="102908"/>
            <a:ext cx="2914141" cy="804743"/>
          </a:xfrm>
          <a:prstGeom prst="rect">
            <a:avLst/>
          </a:prstGeom>
        </p:spPr>
      </p:pic>
    </p:spTree>
    <p:extLst>
      <p:ext uri="{BB962C8B-B14F-4D97-AF65-F5344CB8AC3E}">
        <p14:creationId xmlns:p14="http://schemas.microsoft.com/office/powerpoint/2010/main" val="3091616675"/>
      </p:ext>
    </p:extLst>
  </p:cSld>
  <p:clrMap bg1="lt1" tx1="dk1" bg2="lt2" tx2="dk2" accent1="accent1" accent2="accent2" accent3="accent3" accent4="accent4" accent5="accent5" accent6="accent6" hlink="hlink" folHlink="folHlink"/>
  <p:sldLayoutIdLst>
    <p:sldLayoutId id="2147483762" r:id="rId1"/>
  </p:sldLayoutIdLst>
  <p:timing>
    <p:tnLst>
      <p:par>
        <p:cTn id="1" dur="indefinite" restart="never" nodeType="tmRoot"/>
      </p:par>
    </p:tnLst>
  </p:timing>
  <p:hf hdr="0" ftr="0" dt="0"/>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1" y="1825625"/>
            <a:ext cx="10515600" cy="43513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54"/>
            <a:endParaRPr lang="en-US">
              <a:solidFill>
                <a:prstClr val="black">
                  <a:tint val="75000"/>
                </a:prstClr>
              </a:solidFill>
            </a:endParaRPr>
          </a:p>
        </p:txBody>
      </p:sp>
      <p:sp>
        <p:nvSpPr>
          <p:cNvPr id="5" name="Footer Placeholder 4"/>
          <p:cNvSpPr>
            <a:spLocks noGrp="1"/>
          </p:cNvSpPr>
          <p:nvPr>
            <p:ph type="ftr" sz="quarter" idx="3"/>
          </p:nvPr>
        </p:nvSpPr>
        <p:spPr>
          <a:xfrm>
            <a:off x="4038601"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54"/>
            <a:endParaRPr lang="en-US">
              <a:solidFill>
                <a:prstClr val="black">
                  <a:tint val="75000"/>
                </a:prstClr>
              </a:solidFill>
            </a:endParaRPr>
          </a:p>
        </p:txBody>
      </p:sp>
      <p:sp>
        <p:nvSpPr>
          <p:cNvPr id="6" name="Slide Number Placeholder 5"/>
          <p:cNvSpPr>
            <a:spLocks noGrp="1"/>
          </p:cNvSpPr>
          <p:nvPr>
            <p:ph type="sldNum" sz="quarter" idx="4"/>
          </p:nvPr>
        </p:nvSpPr>
        <p:spPr>
          <a:xfrm>
            <a:off x="8610601"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54"/>
            <a:fld id="{F68327C5-B821-4FE9-A59A-A60D9EB59A9A}" type="slidenum">
              <a:rPr lang="en-US" smtClean="0">
                <a:solidFill>
                  <a:prstClr val="black">
                    <a:tint val="75000"/>
                  </a:prstClr>
                </a:solidFill>
              </a:rPr>
              <a:pPr defTabSz="914354"/>
              <a:t>‹N°›</a:t>
            </a:fld>
            <a:endParaRPr lang="en-US">
              <a:solidFill>
                <a:prstClr val="black">
                  <a:tint val="75000"/>
                </a:prstClr>
              </a:solidFill>
            </a:endParaRPr>
          </a:p>
        </p:txBody>
      </p:sp>
      <p:sp>
        <p:nvSpPr>
          <p:cNvPr id="7" name="Rectangle 6"/>
          <p:cNvSpPr/>
          <p:nvPr userDrawn="1"/>
        </p:nvSpPr>
        <p:spPr>
          <a:xfrm rot="5400000">
            <a:off x="11604686" y="5799925"/>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2444329656"/>
      </p:ext>
    </p:extLst>
  </p:cSld>
  <p:clrMap bg1="lt1" tx1="dk1" bg2="lt2" tx2="dk2" accent1="accent1" accent2="accent2" accent3="accent3" accent4="accent4" accent5="accent5" accent6="accent6" hlink="hlink" folHlink="folHlink"/>
  <p:sldLayoutIdLst>
    <p:sldLayoutId id="2147483764" r:id="rId1"/>
  </p:sldLayoutIdLst>
  <p:timing>
    <p:tnLst>
      <p:par>
        <p:cTn id="1" dur="indefinite" restart="never" nodeType="tmRoot"/>
      </p:par>
    </p:tnLst>
  </p:timing>
  <p:hf hdr="0" ftr="0" dt="0"/>
  <p:txStyles>
    <p:titleStyle>
      <a:lvl1pPr algn="l" defTabSz="914354"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56.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5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59.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30.xml"/><Relationship Id="rId5" Type="http://schemas.openxmlformats.org/officeDocument/2006/relationships/image" Target="../media/image32.jpe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2" name="Sous-titre 2"/>
          <p:cNvSpPr txBox="1">
            <a:spLocks/>
          </p:cNvSpPr>
          <p:nvPr/>
        </p:nvSpPr>
        <p:spPr>
          <a:xfrm>
            <a:off x="642908" y="928668"/>
            <a:ext cx="6000761" cy="571504"/>
          </a:xfrm>
          <a:prstGeom prst="rect">
            <a:avLst/>
          </a:prstGeo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Partie 01</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origines des eaux usées </a:t>
            </a:r>
            <a:endParaRPr kumimoji="0" lang="fr-FR" sz="2800" b="0" i="0" u="none" strike="noStrike" kern="1200" cap="none" spc="0" normalizeH="0" baseline="0" noProof="0" dirty="0">
              <a:ln>
                <a:noFill/>
              </a:ln>
              <a:solidFill>
                <a:schemeClr val="tx1">
                  <a:lumMod val="65000"/>
                  <a:lumOff val="35000"/>
                </a:schemeClr>
              </a:solidFill>
              <a:effectLst/>
              <a:uLnTx/>
              <a:uFillTx/>
              <a:latin typeface="Tw Cen MT" pitchFamily="34" charset="0"/>
              <a:ea typeface="+mn-ea"/>
              <a:cs typeface="+mn-cs"/>
            </a:endParaRPr>
          </a:p>
        </p:txBody>
      </p:sp>
      <p:sp>
        <p:nvSpPr>
          <p:cNvPr id="83" name="Sous-titre 2"/>
          <p:cNvSpPr txBox="1">
            <a:spLocks/>
          </p:cNvSpPr>
          <p:nvPr/>
        </p:nvSpPr>
        <p:spPr>
          <a:xfrm>
            <a:off x="571469" y="1843073"/>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9" name="Rectangle 8"/>
          <p:cNvSpPr/>
          <p:nvPr/>
        </p:nvSpPr>
        <p:spPr>
          <a:xfrm>
            <a:off x="394138" y="2819850"/>
            <a:ext cx="11319641" cy="2092881"/>
          </a:xfrm>
          <a:prstGeom prst="rect">
            <a:avLst/>
          </a:prstGeom>
        </p:spPr>
        <p:txBody>
          <a:bodyPr wrap="square">
            <a:spAutoFit/>
          </a:bodyPr>
          <a:lstStyle/>
          <a:p>
            <a:endParaRPr lang="fr-FR" dirty="0" smtClean="0"/>
          </a:p>
          <a:p>
            <a:pPr algn="ctr"/>
            <a:r>
              <a:rPr lang="fr-FR" sz="2800" dirty="0" smtClean="0">
                <a:latin typeface="Tw Cen MT" pitchFamily="34" charset="0"/>
              </a:rPr>
              <a:t>La plupart des activités humaines qui utilisent de l’eau </a:t>
            </a:r>
            <a:r>
              <a:rPr lang="fr-FR" sz="2800" b="1" dirty="0" smtClean="0">
                <a:latin typeface="Tw Cen MT" pitchFamily="34" charset="0"/>
              </a:rPr>
              <a:t>produisent </a:t>
            </a:r>
            <a:r>
              <a:rPr lang="fr-FR" sz="2800" dirty="0" smtClean="0">
                <a:latin typeface="Tw Cen MT" pitchFamily="34" charset="0"/>
              </a:rPr>
              <a:t>des eaux usées. Étant donné que la demande d’eau dans son ensemble </a:t>
            </a:r>
            <a:r>
              <a:rPr lang="fr-FR" sz="2800" b="1" dirty="0" smtClean="0">
                <a:latin typeface="Tw Cen MT" pitchFamily="34" charset="0"/>
              </a:rPr>
              <a:t>augmente</a:t>
            </a:r>
            <a:r>
              <a:rPr lang="fr-FR" sz="2800" dirty="0" smtClean="0">
                <a:latin typeface="Tw Cen MT" pitchFamily="34" charset="0"/>
              </a:rPr>
              <a:t>, la quantité d’eaux usées produites, et leur charge polluante globale, sont en augmentation constante dans le monde entier. </a:t>
            </a:r>
            <a:endParaRPr lang="fr-FR" sz="2800" dirty="0">
              <a:latin typeface="Tw Cen MT" pitchFamily="34" charset="0"/>
            </a:endParaRPr>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E18DBF4-37B7-4C4F-9728-A1C100B177EE}" type="slidenum">
              <a:rPr lang="en-US" smtClean="0"/>
              <a:pPr/>
              <a:t>2</a:t>
            </a:fld>
            <a:endParaRPr lang="en-US"/>
          </a:p>
        </p:txBody>
      </p:sp>
      <p:sp>
        <p:nvSpPr>
          <p:cNvPr id="9" name="Text Placeholder 8"/>
          <p:cNvSpPr>
            <a:spLocks noGrp="1"/>
          </p:cNvSpPr>
          <p:nvPr>
            <p:ph type="body" sz="quarter" idx="13"/>
          </p:nvPr>
        </p:nvSpPr>
        <p:spPr>
          <a:solidFill>
            <a:schemeClr val="bg1">
              <a:lumMod val="65000"/>
            </a:schemeClr>
          </a:solidFill>
        </p:spPr>
        <p:txBody>
          <a:bodyPr/>
          <a:lstStyle/>
          <a:p>
            <a:r>
              <a:rPr lang="en-US" dirty="0" smtClean="0"/>
              <a:t>Sources </a:t>
            </a:r>
            <a:r>
              <a:rPr lang="en-US" dirty="0" err="1" smtClean="0"/>
              <a:t>Principales</a:t>
            </a:r>
            <a:r>
              <a:rPr lang="en-US" dirty="0" smtClean="0"/>
              <a:t> </a:t>
            </a:r>
            <a:endParaRPr lang="en-US" dirty="0"/>
          </a:p>
        </p:txBody>
      </p:sp>
      <p:sp>
        <p:nvSpPr>
          <p:cNvPr id="10" name="Text Placeholder 9"/>
          <p:cNvSpPr>
            <a:spLocks noGrp="1"/>
          </p:cNvSpPr>
          <p:nvPr>
            <p:ph type="body" sz="quarter" idx="14"/>
          </p:nvPr>
        </p:nvSpPr>
        <p:spPr/>
        <p:txBody>
          <a:bodyPr/>
          <a:lstStyle/>
          <a:p>
            <a:r>
              <a:rPr lang="en-US" sz="2000" dirty="0" smtClean="0"/>
              <a:t>Les </a:t>
            </a:r>
            <a:r>
              <a:rPr lang="en-US" sz="2000" dirty="0" err="1" smtClean="0"/>
              <a:t>eaux</a:t>
            </a:r>
            <a:r>
              <a:rPr lang="en-US" sz="2000" dirty="0" smtClean="0"/>
              <a:t> </a:t>
            </a:r>
            <a:r>
              <a:rPr lang="en-US" sz="2000" dirty="0" err="1" smtClean="0"/>
              <a:t>domestiques</a:t>
            </a:r>
            <a:r>
              <a:rPr lang="en-US" sz="2000" dirty="0" smtClean="0"/>
              <a:t> </a:t>
            </a:r>
            <a:endParaRPr lang="en-US" dirty="0"/>
          </a:p>
        </p:txBody>
      </p:sp>
      <p:sp>
        <p:nvSpPr>
          <p:cNvPr id="11" name="Text Placeholder 10"/>
          <p:cNvSpPr>
            <a:spLocks noGrp="1"/>
          </p:cNvSpPr>
          <p:nvPr>
            <p:ph type="body" sz="quarter" idx="15"/>
          </p:nvPr>
        </p:nvSpPr>
        <p:spPr>
          <a:solidFill>
            <a:schemeClr val="accent3">
              <a:lumMod val="75000"/>
            </a:schemeClr>
          </a:solidFill>
        </p:spPr>
        <p:txBody>
          <a:bodyPr>
            <a:normAutofit/>
          </a:bodyPr>
          <a:lstStyle/>
          <a:p>
            <a:r>
              <a:rPr lang="en-US" sz="2000" dirty="0" smtClean="0"/>
              <a:t>Les </a:t>
            </a:r>
            <a:r>
              <a:rPr lang="en-US" sz="2000" dirty="0" err="1" smtClean="0"/>
              <a:t>eaux</a:t>
            </a:r>
            <a:r>
              <a:rPr lang="en-US" sz="2000" dirty="0" smtClean="0"/>
              <a:t> </a:t>
            </a:r>
            <a:r>
              <a:rPr lang="en-US" sz="2000" dirty="0" err="1" smtClean="0"/>
              <a:t>pluviales</a:t>
            </a:r>
            <a:r>
              <a:rPr lang="en-US" sz="2000" dirty="0" smtClean="0"/>
              <a:t> et de </a:t>
            </a:r>
            <a:r>
              <a:rPr lang="en-US" sz="2000" dirty="0" err="1" smtClean="0"/>
              <a:t>ruissellement</a:t>
            </a:r>
            <a:r>
              <a:rPr lang="en-US" sz="2000" dirty="0" smtClean="0"/>
              <a:t> </a:t>
            </a:r>
            <a:endParaRPr lang="en-US" dirty="0"/>
          </a:p>
        </p:txBody>
      </p:sp>
      <p:sp>
        <p:nvSpPr>
          <p:cNvPr id="12" name="Text Placeholder 11"/>
          <p:cNvSpPr>
            <a:spLocks noGrp="1"/>
          </p:cNvSpPr>
          <p:nvPr>
            <p:ph type="body" sz="quarter" idx="16"/>
          </p:nvPr>
        </p:nvSpPr>
        <p:spPr>
          <a:solidFill>
            <a:schemeClr val="accent4">
              <a:lumMod val="75000"/>
            </a:schemeClr>
          </a:solidFill>
        </p:spPr>
        <p:txBody>
          <a:bodyPr>
            <a:normAutofit/>
          </a:bodyPr>
          <a:lstStyle/>
          <a:p>
            <a:r>
              <a:rPr lang="en-US" sz="2000" dirty="0" smtClean="0"/>
              <a:t>Les </a:t>
            </a:r>
            <a:r>
              <a:rPr lang="en-US" sz="2000" dirty="0" err="1" smtClean="0"/>
              <a:t>eaux</a:t>
            </a:r>
            <a:r>
              <a:rPr lang="en-US" sz="2000" dirty="0" smtClean="0"/>
              <a:t> </a:t>
            </a:r>
            <a:r>
              <a:rPr lang="en-US" sz="2000" dirty="0" err="1" smtClean="0"/>
              <a:t>industrielles</a:t>
            </a:r>
            <a:r>
              <a:rPr lang="en-US" sz="2000" dirty="0" smtClean="0"/>
              <a:t> </a:t>
            </a:r>
            <a:endParaRPr lang="en-US" sz="2000" dirty="0"/>
          </a:p>
        </p:txBody>
      </p:sp>
      <p:sp>
        <p:nvSpPr>
          <p:cNvPr id="13" name="Text Placeholder 12"/>
          <p:cNvSpPr>
            <a:spLocks noGrp="1"/>
          </p:cNvSpPr>
          <p:nvPr>
            <p:ph type="body" sz="quarter" idx="17"/>
          </p:nvPr>
        </p:nvSpPr>
        <p:spPr>
          <a:solidFill>
            <a:srgbClr val="C00000"/>
          </a:solidFill>
        </p:spPr>
        <p:txBody>
          <a:bodyPr>
            <a:normAutofit/>
          </a:bodyPr>
          <a:lstStyle/>
          <a:p>
            <a:r>
              <a:rPr lang="en-US" sz="2000" dirty="0" smtClean="0"/>
              <a:t>Les </a:t>
            </a:r>
            <a:r>
              <a:rPr lang="en-US" sz="2000" dirty="0" err="1" smtClean="0"/>
              <a:t>eaux</a:t>
            </a:r>
            <a:r>
              <a:rPr lang="en-US" sz="2000" dirty="0" smtClean="0"/>
              <a:t> </a:t>
            </a:r>
            <a:r>
              <a:rPr lang="en-US" sz="2000" dirty="0" err="1" smtClean="0"/>
              <a:t>agricoles</a:t>
            </a:r>
            <a:r>
              <a:rPr lang="en-US" sz="2000" dirty="0" smtClean="0"/>
              <a:t> </a:t>
            </a:r>
            <a:endParaRPr lang="en-US" sz="2000" dirty="0"/>
          </a:p>
        </p:txBody>
      </p:sp>
      <p:sp>
        <p:nvSpPr>
          <p:cNvPr id="24" name="Rectangle 23"/>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26"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27"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5" name="Sous-titre 2"/>
          <p:cNvSpPr txBox="1">
            <a:spLocks/>
          </p:cNvSpPr>
          <p:nvPr/>
        </p:nvSpPr>
        <p:spPr>
          <a:xfrm>
            <a:off x="642908" y="928668"/>
            <a:ext cx="6000761" cy="571504"/>
          </a:xfrm>
          <a:prstGeom prst="rect">
            <a:avLst/>
          </a:prstGeo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Partie 01</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origines des eaux usées </a:t>
            </a:r>
            <a:endParaRPr kumimoji="0" lang="fr-FR" sz="2800" b="0" i="0" u="none" strike="noStrike" kern="1200" cap="none" spc="0" normalizeH="0" baseline="0" noProof="0" dirty="0">
              <a:ln>
                <a:noFill/>
              </a:ln>
              <a:solidFill>
                <a:schemeClr val="tx1">
                  <a:lumMod val="65000"/>
                  <a:lumOff val="35000"/>
                </a:schemeClr>
              </a:solidFill>
              <a:effectLst/>
              <a:uLnTx/>
              <a:uFillTx/>
              <a:latin typeface="Tw Cen MT" pitchFamily="34" charset="0"/>
              <a:ea typeface="+mn-ea"/>
              <a:cs typeface="+mn-cs"/>
            </a:endParaRPr>
          </a:p>
        </p:txBody>
      </p:sp>
    </p:spTree>
    <p:extLst>
      <p:ext uri="{BB962C8B-B14F-4D97-AF65-F5344CB8AC3E}">
        <p14:creationId xmlns:p14="http://schemas.microsoft.com/office/powerpoint/2010/main" val="2613769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fontScale="90000"/>
          </a:bodyPr>
          <a:lstStyle/>
          <a:p>
            <a:r>
              <a:rPr lang="en-US" smtClean="0"/>
              <a:t>SWOT Analysis - Strengths</a:t>
            </a:r>
            <a:endParaRPr lang="en-US"/>
          </a:p>
        </p:txBody>
      </p:sp>
      <p:sp>
        <p:nvSpPr>
          <p:cNvPr id="5" name="Slide Number Placeholder 4"/>
          <p:cNvSpPr>
            <a:spLocks noGrp="1"/>
          </p:cNvSpPr>
          <p:nvPr>
            <p:ph type="sldNum" sz="quarter" idx="12"/>
          </p:nvPr>
        </p:nvSpPr>
        <p:spPr/>
        <p:txBody>
          <a:bodyPr/>
          <a:lstStyle/>
          <a:p>
            <a:fld id="{6E18DBF4-37B7-4C4F-9728-A1C100B177EE}" type="slidenum">
              <a:rPr lang="en-US" smtClean="0"/>
              <a:pPr/>
              <a:t>3</a:t>
            </a:fld>
            <a:endParaRPr lang="en-US"/>
          </a:p>
        </p:txBody>
      </p:sp>
      <p:sp>
        <p:nvSpPr>
          <p:cNvPr id="6" name="Text Placeholder 5"/>
          <p:cNvSpPr>
            <a:spLocks noGrp="1"/>
          </p:cNvSpPr>
          <p:nvPr>
            <p:ph type="body" sz="quarter" idx="13"/>
          </p:nvPr>
        </p:nvSpPr>
        <p:spPr>
          <a:xfrm>
            <a:off x="8457800" y="2922203"/>
            <a:ext cx="1920240" cy="1920240"/>
          </a:xfrm>
        </p:spPr>
        <p:txBody>
          <a:bodyPr>
            <a:noAutofit/>
          </a:bodyPr>
          <a:lstStyle/>
          <a:p>
            <a:r>
              <a:rPr lang="en-US" sz="2000" dirty="0" smtClean="0"/>
              <a:t>Les </a:t>
            </a:r>
            <a:r>
              <a:rPr lang="en-US" sz="2000" dirty="0" err="1" smtClean="0"/>
              <a:t>eaux</a:t>
            </a:r>
            <a:r>
              <a:rPr lang="en-US" sz="2000" dirty="0" smtClean="0"/>
              <a:t> </a:t>
            </a:r>
            <a:r>
              <a:rPr lang="en-US" sz="2000" dirty="0" err="1" smtClean="0"/>
              <a:t>usées</a:t>
            </a:r>
            <a:r>
              <a:rPr lang="en-US" sz="2000" dirty="0" smtClean="0"/>
              <a:t> </a:t>
            </a:r>
            <a:r>
              <a:rPr lang="en-US" sz="2000" dirty="0" err="1" smtClean="0"/>
              <a:t>domestiques</a:t>
            </a:r>
            <a:r>
              <a:rPr lang="en-US" sz="2000" dirty="0" smtClean="0"/>
              <a:t> </a:t>
            </a:r>
            <a:endParaRPr lang="en-US" sz="2000" dirty="0"/>
          </a:p>
        </p:txBody>
      </p:sp>
      <p:sp>
        <p:nvSpPr>
          <p:cNvPr id="11" name="Rectangle 10"/>
          <p:cNvSpPr/>
          <p:nvPr/>
        </p:nvSpPr>
        <p:spPr>
          <a:xfrm>
            <a:off x="10272713" y="4586288"/>
            <a:ext cx="214312" cy="371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10287000" y="5086350"/>
            <a:ext cx="200025" cy="214313"/>
          </a:xfrm>
          <a:prstGeom prst="rect">
            <a:avLst/>
          </a:prstGeom>
          <a:solidFill>
            <a:srgbClr val="7BB0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2690" name="Picture 2" descr="Image result for les eaux usÃ©es  mÃ©nagere"/>
          <p:cNvPicPr>
            <a:picLocks noChangeAspect="1" noChangeArrowheads="1"/>
          </p:cNvPicPr>
          <p:nvPr/>
        </p:nvPicPr>
        <p:blipFill>
          <a:blip r:embed="rId3"/>
          <a:srcRect/>
          <a:stretch>
            <a:fillRect/>
          </a:stretch>
        </p:blipFill>
        <p:spPr bwMode="auto">
          <a:xfrm>
            <a:off x="433196" y="2473130"/>
            <a:ext cx="2982367" cy="3290888"/>
          </a:xfrm>
          <a:prstGeom prst="rect">
            <a:avLst/>
          </a:prstGeom>
          <a:noFill/>
        </p:spPr>
      </p:pic>
      <p:sp>
        <p:nvSpPr>
          <p:cNvPr id="14" name="Rectangle 13"/>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pic>
        <p:nvPicPr>
          <p:cNvPr id="361474" name="Picture 2" descr="Related image"/>
          <p:cNvPicPr>
            <a:picLocks noChangeAspect="1" noChangeArrowheads="1"/>
          </p:cNvPicPr>
          <p:nvPr/>
        </p:nvPicPr>
        <p:blipFill>
          <a:blip r:embed="rId4"/>
          <a:srcRect/>
          <a:stretch>
            <a:fillRect/>
          </a:stretch>
        </p:blipFill>
        <p:spPr bwMode="auto">
          <a:xfrm>
            <a:off x="4255713" y="2319454"/>
            <a:ext cx="2419608" cy="1614332"/>
          </a:xfrm>
          <a:prstGeom prst="rect">
            <a:avLst/>
          </a:prstGeom>
          <a:noFill/>
        </p:spPr>
      </p:pic>
      <p:sp>
        <p:nvSpPr>
          <p:cNvPr id="8" name="Text Placeholder 7"/>
          <p:cNvSpPr>
            <a:spLocks noGrp="1"/>
          </p:cNvSpPr>
          <p:nvPr>
            <p:ph type="body" sz="quarter" idx="14"/>
          </p:nvPr>
        </p:nvSpPr>
        <p:spPr>
          <a:xfrm>
            <a:off x="331409" y="1136776"/>
            <a:ext cx="11208550" cy="911943"/>
          </a:xfrm>
        </p:spPr>
        <p:txBody>
          <a:bodyPr>
            <a:normAutofit/>
          </a:bodyPr>
          <a:lstStyle/>
          <a:p>
            <a:r>
              <a:rPr lang="fr-FR" sz="2400" dirty="0" smtClean="0">
                <a:latin typeface="Tw Cen MT" pitchFamily="34" charset="0"/>
              </a:rPr>
              <a:t>les eaux ménagères (de lessive, de cuisine, évier, douche, baignoire).</a:t>
            </a:r>
          </a:p>
          <a:p>
            <a:r>
              <a:rPr lang="fr-FR" sz="2400" dirty="0" smtClean="0">
                <a:latin typeface="Tw Cen MT" pitchFamily="34" charset="0"/>
              </a:rPr>
              <a:t>les eaux vannes (urines et matières fécales),</a:t>
            </a:r>
            <a:endParaRPr lang="en-US" sz="2400" dirty="0">
              <a:latin typeface="Tw Cen MT" pitchFamily="34" charset="0"/>
            </a:endParaRPr>
          </a:p>
        </p:txBody>
      </p:sp>
      <p:pic>
        <p:nvPicPr>
          <p:cNvPr id="361476" name="Picture 4" descr="Related image"/>
          <p:cNvPicPr>
            <a:picLocks noChangeAspect="1" noChangeArrowheads="1"/>
          </p:cNvPicPr>
          <p:nvPr/>
        </p:nvPicPr>
        <p:blipFill>
          <a:blip r:embed="rId5" cstate="print"/>
          <a:srcRect/>
          <a:stretch>
            <a:fillRect/>
          </a:stretch>
        </p:blipFill>
        <p:spPr bwMode="auto">
          <a:xfrm>
            <a:off x="4288149" y="4393580"/>
            <a:ext cx="2314688" cy="1541583"/>
          </a:xfrm>
          <a:prstGeom prst="rect">
            <a:avLst/>
          </a:prstGeom>
          <a:noFill/>
        </p:spPr>
      </p:pic>
      <p:sp>
        <p:nvSpPr>
          <p:cNvPr id="13"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1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7" name="Rectangle 16"/>
          <p:cNvSpPr/>
          <p:nvPr/>
        </p:nvSpPr>
        <p:spPr>
          <a:xfrm>
            <a:off x="10662425" y="5104935"/>
            <a:ext cx="200025" cy="214313"/>
          </a:xfrm>
          <a:prstGeom prst="rect">
            <a:avLst/>
          </a:prstGeom>
          <a:solidFill>
            <a:srgbClr val="9A2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0814825" y="5257335"/>
            <a:ext cx="200025" cy="214313"/>
          </a:xfrm>
          <a:prstGeom prst="rect">
            <a:avLst/>
          </a:prstGeom>
          <a:solidFill>
            <a:srgbClr val="9A2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10632689" y="4750420"/>
            <a:ext cx="239750" cy="249159"/>
          </a:xfrm>
          <a:prstGeom prst="rect">
            <a:avLst/>
          </a:prstGeom>
          <a:solidFill>
            <a:srgbClr val="F178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Sous-titre 2"/>
          <p:cNvSpPr txBox="1">
            <a:spLocks/>
          </p:cNvSpPr>
          <p:nvPr/>
        </p:nvSpPr>
        <p:spPr>
          <a:xfrm>
            <a:off x="642908" y="604577"/>
            <a:ext cx="6000761" cy="571504"/>
          </a:xfrm>
          <a:prstGeom prst="rect">
            <a:avLst/>
          </a:prstGeo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Partie 01</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origines des eaux usées </a:t>
            </a:r>
            <a:endParaRPr kumimoji="0" lang="fr-FR" sz="2800" b="0" i="0" u="none" strike="noStrike" kern="1200" cap="none" spc="0" normalizeH="0" baseline="0" noProof="0" dirty="0">
              <a:ln>
                <a:noFill/>
              </a:ln>
              <a:solidFill>
                <a:schemeClr val="tx1">
                  <a:lumMod val="65000"/>
                  <a:lumOff val="35000"/>
                </a:schemeClr>
              </a:solidFill>
              <a:effectLst/>
              <a:uLnTx/>
              <a:uFillTx/>
              <a:latin typeface="Tw Cen MT" pitchFamily="34" charset="0"/>
              <a:ea typeface="+mn-ea"/>
              <a:cs typeface="+mn-cs"/>
            </a:endParaRPr>
          </a:p>
        </p:txBody>
      </p:sp>
    </p:spTree>
    <p:extLst>
      <p:ext uri="{BB962C8B-B14F-4D97-AF65-F5344CB8AC3E}">
        <p14:creationId xmlns:p14="http://schemas.microsoft.com/office/powerpoint/2010/main" val="2723939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E18DBF4-37B7-4C4F-9728-A1C100B177EE}" type="slidenum">
              <a:rPr lang="en-US" smtClean="0"/>
              <a:pPr/>
              <a:t>4</a:t>
            </a:fld>
            <a:endParaRPr lang="en-US"/>
          </a:p>
        </p:txBody>
      </p:sp>
      <p:sp>
        <p:nvSpPr>
          <p:cNvPr id="14" name="Rectangle 13"/>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17" name="Espace réservé du texte 16"/>
          <p:cNvSpPr>
            <a:spLocks noGrp="1"/>
          </p:cNvSpPr>
          <p:nvPr>
            <p:ph type="body" sz="quarter" idx="20"/>
          </p:nvPr>
        </p:nvSpPr>
        <p:spPr>
          <a:xfrm>
            <a:off x="1533550" y="2915288"/>
            <a:ext cx="2124050" cy="1920240"/>
          </a:xfrm>
        </p:spPr>
        <p:txBody>
          <a:bodyPr>
            <a:normAutofit/>
          </a:bodyPr>
          <a:lstStyle/>
          <a:p>
            <a:r>
              <a:rPr lang="en-US" dirty="0" smtClean="0"/>
              <a:t>Les </a:t>
            </a:r>
            <a:r>
              <a:rPr lang="en-US" dirty="0" err="1" smtClean="0"/>
              <a:t>eaux</a:t>
            </a:r>
            <a:r>
              <a:rPr lang="en-US" dirty="0" smtClean="0"/>
              <a:t> </a:t>
            </a:r>
            <a:r>
              <a:rPr lang="en-US" dirty="0" err="1" smtClean="0"/>
              <a:t>pluviales</a:t>
            </a:r>
            <a:r>
              <a:rPr lang="en-US" dirty="0" smtClean="0"/>
              <a:t> et de</a:t>
            </a:r>
          </a:p>
          <a:p>
            <a:r>
              <a:rPr lang="en-US" dirty="0" err="1" smtClean="0"/>
              <a:t>ruissellements</a:t>
            </a:r>
            <a:r>
              <a:rPr lang="en-US" dirty="0" smtClean="0"/>
              <a:t> </a:t>
            </a:r>
            <a:endParaRPr lang="en-US" dirty="0"/>
          </a:p>
        </p:txBody>
      </p:sp>
      <p:pic>
        <p:nvPicPr>
          <p:cNvPr id="238594" name="Picture 2" descr="Image result for les eaux pluviales"/>
          <p:cNvPicPr>
            <a:picLocks noChangeAspect="1" noChangeArrowheads="1"/>
          </p:cNvPicPr>
          <p:nvPr/>
        </p:nvPicPr>
        <p:blipFill>
          <a:blip r:embed="rId3"/>
          <a:srcRect/>
          <a:stretch>
            <a:fillRect/>
          </a:stretch>
        </p:blipFill>
        <p:spPr bwMode="auto">
          <a:xfrm>
            <a:off x="7973122" y="836884"/>
            <a:ext cx="2826292" cy="2826292"/>
          </a:xfrm>
          <a:prstGeom prst="rect">
            <a:avLst/>
          </a:prstGeom>
          <a:noFill/>
        </p:spPr>
      </p:pic>
      <p:sp>
        <p:nvSpPr>
          <p:cNvPr id="10" name="Text Placeholder 9"/>
          <p:cNvSpPr>
            <a:spLocks noGrp="1"/>
          </p:cNvSpPr>
          <p:nvPr>
            <p:ph type="body" sz="quarter" idx="14"/>
          </p:nvPr>
        </p:nvSpPr>
        <p:spPr>
          <a:xfrm>
            <a:off x="0" y="1733097"/>
            <a:ext cx="4502553" cy="903249"/>
          </a:xfrm>
        </p:spPr>
        <p:txBody>
          <a:bodyPr>
            <a:normAutofit fontScale="32500" lnSpcReduction="20000"/>
          </a:bodyPr>
          <a:lstStyle/>
          <a:p>
            <a:pPr marL="0" indent="0"/>
            <a:r>
              <a:rPr lang="fr-FR" sz="6800" dirty="0" smtClean="0">
                <a:latin typeface="Tw Cen MT" pitchFamily="34" charset="0"/>
              </a:rPr>
              <a:t>eaux pluviales, eaux d’arrosage des voies publiques, eaux de lavage des caniveaux,  et des cours)</a:t>
            </a:r>
            <a:endParaRPr lang="en-US" sz="6800" dirty="0" smtClean="0">
              <a:latin typeface="Tw Cen MT" pitchFamily="34" charset="0"/>
            </a:endParaRPr>
          </a:p>
          <a:p>
            <a:pPr>
              <a:buNone/>
            </a:pPr>
            <a:endParaRPr lang="en-US" dirty="0"/>
          </a:p>
        </p:txBody>
      </p:sp>
      <p:pic>
        <p:nvPicPr>
          <p:cNvPr id="238596" name="Picture 4" descr="Image result for les eaux pluviales"/>
          <p:cNvPicPr>
            <a:picLocks noChangeAspect="1" noChangeArrowheads="1"/>
          </p:cNvPicPr>
          <p:nvPr/>
        </p:nvPicPr>
        <p:blipFill>
          <a:blip r:embed="rId4"/>
          <a:srcRect/>
          <a:stretch>
            <a:fillRect/>
          </a:stretch>
        </p:blipFill>
        <p:spPr bwMode="auto">
          <a:xfrm>
            <a:off x="8589428" y="3445728"/>
            <a:ext cx="1807381" cy="2709748"/>
          </a:xfrm>
          <a:prstGeom prst="rect">
            <a:avLst/>
          </a:prstGeom>
          <a:noFill/>
        </p:spPr>
      </p:pic>
      <p:sp>
        <p:nvSpPr>
          <p:cNvPr id="18"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19" name="Titre 1"/>
          <p:cNvSpPr txBox="1">
            <a:spLocks/>
          </p:cNvSpPr>
          <p:nvPr/>
        </p:nvSpPr>
        <p:spPr>
          <a:xfrm>
            <a:off x="8953746" y="6239128"/>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pic>
        <p:nvPicPr>
          <p:cNvPr id="238598" name="Picture 6" descr="Image result for les eaux pluviales et ruissellement"/>
          <p:cNvPicPr>
            <a:picLocks noChangeAspect="1" noChangeArrowheads="1"/>
          </p:cNvPicPr>
          <p:nvPr/>
        </p:nvPicPr>
        <p:blipFill>
          <a:blip r:embed="rId5" cstate="print"/>
          <a:srcRect/>
          <a:stretch>
            <a:fillRect/>
          </a:stretch>
        </p:blipFill>
        <p:spPr bwMode="auto">
          <a:xfrm>
            <a:off x="4650529" y="1349668"/>
            <a:ext cx="2612560" cy="1959420"/>
          </a:xfrm>
          <a:prstGeom prst="rect">
            <a:avLst/>
          </a:prstGeom>
          <a:noFill/>
        </p:spPr>
      </p:pic>
      <p:sp>
        <p:nvSpPr>
          <p:cNvPr id="20" name="Rectangle 19"/>
          <p:cNvSpPr/>
          <p:nvPr/>
        </p:nvSpPr>
        <p:spPr>
          <a:xfrm>
            <a:off x="1139864" y="4597440"/>
            <a:ext cx="214312" cy="371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1131849" y="5140713"/>
            <a:ext cx="217449" cy="215708"/>
          </a:xfrm>
          <a:prstGeom prst="rect">
            <a:avLst/>
          </a:prstGeom>
          <a:solidFill>
            <a:srgbClr val="7BB0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1525860" y="5123521"/>
            <a:ext cx="200025" cy="214313"/>
          </a:xfrm>
          <a:prstGeom prst="rect">
            <a:avLst/>
          </a:prstGeom>
          <a:solidFill>
            <a:srgbClr val="9A2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1533294" y="4638907"/>
            <a:ext cx="395867" cy="367992"/>
          </a:xfrm>
          <a:prstGeom prst="rect">
            <a:avLst/>
          </a:prstGeom>
          <a:solidFill>
            <a:srgbClr val="F178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38600" name="Picture 8" descr="Image result for eaux d'arrosage des voies publiques"/>
          <p:cNvPicPr>
            <a:picLocks noChangeAspect="1" noChangeArrowheads="1"/>
          </p:cNvPicPr>
          <p:nvPr/>
        </p:nvPicPr>
        <p:blipFill>
          <a:blip r:embed="rId6"/>
          <a:srcRect/>
          <a:stretch>
            <a:fillRect/>
          </a:stretch>
        </p:blipFill>
        <p:spPr bwMode="auto">
          <a:xfrm>
            <a:off x="4549721" y="3785201"/>
            <a:ext cx="2762250" cy="1657351"/>
          </a:xfrm>
          <a:prstGeom prst="rect">
            <a:avLst/>
          </a:prstGeom>
          <a:noFill/>
        </p:spPr>
      </p:pic>
      <p:sp>
        <p:nvSpPr>
          <p:cNvPr id="24" name="Sous-titre 2"/>
          <p:cNvSpPr txBox="1">
            <a:spLocks/>
          </p:cNvSpPr>
          <p:nvPr/>
        </p:nvSpPr>
        <p:spPr>
          <a:xfrm>
            <a:off x="527161" y="731899"/>
            <a:ext cx="6000761" cy="571504"/>
          </a:xfrm>
          <a:prstGeom prst="rect">
            <a:avLst/>
          </a:prstGeo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Partie 01</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origines des eaux usées </a:t>
            </a:r>
            <a:endParaRPr kumimoji="0" lang="fr-FR" sz="2800" b="0" i="0" u="none" strike="noStrike" kern="1200" cap="none" spc="0" normalizeH="0" baseline="0" noProof="0" dirty="0">
              <a:ln>
                <a:noFill/>
              </a:ln>
              <a:solidFill>
                <a:schemeClr val="tx1">
                  <a:lumMod val="65000"/>
                  <a:lumOff val="35000"/>
                </a:schemeClr>
              </a:solidFill>
              <a:effectLst/>
              <a:uLnTx/>
              <a:uFillTx/>
              <a:latin typeface="Tw Cen MT" pitchFamily="34" charset="0"/>
              <a:ea typeface="+mn-ea"/>
              <a:cs typeface="+mn-cs"/>
            </a:endParaRPr>
          </a:p>
        </p:txBody>
      </p:sp>
    </p:spTree>
    <p:extLst>
      <p:ext uri="{BB962C8B-B14F-4D97-AF65-F5344CB8AC3E}">
        <p14:creationId xmlns:p14="http://schemas.microsoft.com/office/powerpoint/2010/main" val="3099936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E18DBF4-37B7-4C4F-9728-A1C100B177EE}" type="slidenum">
              <a:rPr lang="en-US" smtClean="0"/>
              <a:pPr/>
              <a:t>5</a:t>
            </a:fld>
            <a:endParaRPr lang="en-US"/>
          </a:p>
        </p:txBody>
      </p:sp>
      <p:sp>
        <p:nvSpPr>
          <p:cNvPr id="11" name="Text Placeholder 10"/>
          <p:cNvSpPr>
            <a:spLocks noGrp="1"/>
          </p:cNvSpPr>
          <p:nvPr>
            <p:ph type="body" sz="quarter" idx="15"/>
          </p:nvPr>
        </p:nvSpPr>
        <p:spPr>
          <a:xfrm>
            <a:off x="8438354" y="4116284"/>
            <a:ext cx="1920240" cy="1920240"/>
          </a:xfrm>
        </p:spPr>
        <p:txBody>
          <a:bodyPr>
            <a:normAutofit/>
          </a:bodyPr>
          <a:lstStyle/>
          <a:p>
            <a:endParaRPr lang="en-US" sz="1800" dirty="0" smtClean="0"/>
          </a:p>
          <a:p>
            <a:r>
              <a:rPr lang="en-US" sz="1800" dirty="0" smtClean="0"/>
              <a:t>Les </a:t>
            </a:r>
            <a:r>
              <a:rPr lang="en-US" sz="1800" dirty="0" err="1" smtClean="0"/>
              <a:t>eaux</a:t>
            </a:r>
            <a:r>
              <a:rPr lang="en-US" sz="1800" dirty="0" smtClean="0"/>
              <a:t> </a:t>
            </a:r>
            <a:r>
              <a:rPr lang="en-US" sz="1800" dirty="0" err="1" smtClean="0"/>
              <a:t>industrielles</a:t>
            </a:r>
            <a:r>
              <a:rPr lang="en-US" sz="1800" dirty="0" smtClean="0"/>
              <a:t> </a:t>
            </a:r>
            <a:endParaRPr lang="en-US" sz="1800" dirty="0"/>
          </a:p>
        </p:txBody>
      </p:sp>
      <p:sp>
        <p:nvSpPr>
          <p:cNvPr id="13" name="Rectangle 12"/>
          <p:cNvSpPr/>
          <p:nvPr/>
        </p:nvSpPr>
        <p:spPr>
          <a:xfrm>
            <a:off x="10629900" y="3590693"/>
            <a:ext cx="298295" cy="249159"/>
          </a:xfrm>
          <a:prstGeom prst="rect">
            <a:avLst/>
          </a:prstGeom>
          <a:solidFill>
            <a:srgbClr val="F178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0263188" y="3490913"/>
            <a:ext cx="214312" cy="371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0115550" y="4000500"/>
            <a:ext cx="361950" cy="400050"/>
          </a:xfrm>
          <a:prstGeom prst="rect">
            <a:avLst/>
          </a:prstGeom>
          <a:solidFill>
            <a:srgbClr val="7BB0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0671950" y="3971460"/>
            <a:ext cx="200025" cy="214313"/>
          </a:xfrm>
          <a:prstGeom prst="rect">
            <a:avLst/>
          </a:prstGeom>
          <a:solidFill>
            <a:srgbClr val="9A2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21" name="Titre 1"/>
          <p:cNvSpPr txBox="1">
            <a:spLocks/>
          </p:cNvSpPr>
          <p:nvPr/>
        </p:nvSpPr>
        <p:spPr>
          <a:xfrm>
            <a:off x="8953746" y="6239128"/>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24" name="Rectangle 23"/>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19" name="Espace réservé du texte 18"/>
          <p:cNvSpPr>
            <a:spLocks noGrp="1"/>
          </p:cNvSpPr>
          <p:nvPr>
            <p:ph type="body" sz="quarter" idx="14"/>
          </p:nvPr>
        </p:nvSpPr>
        <p:spPr>
          <a:xfrm>
            <a:off x="274255" y="1408252"/>
            <a:ext cx="11358302" cy="964557"/>
          </a:xfrm>
        </p:spPr>
        <p:txBody>
          <a:bodyPr>
            <a:normAutofit fontScale="92500" lnSpcReduction="20000"/>
          </a:bodyPr>
          <a:lstStyle/>
          <a:p>
            <a:pPr marL="0" indent="0"/>
            <a:r>
              <a:rPr lang="fr-FR" sz="2400" dirty="0" smtClean="0">
                <a:latin typeface="Tw Cen MT" pitchFamily="34" charset="0"/>
              </a:rPr>
              <a:t>les rejets des usines, mais aussi les rejets d’activités artisanales ou commerciales.</a:t>
            </a:r>
          </a:p>
          <a:p>
            <a:pPr marL="0" indent="0" algn="ctr">
              <a:buNone/>
            </a:pPr>
            <a:r>
              <a:rPr lang="fr-FR" sz="2400" dirty="0" smtClean="0">
                <a:latin typeface="Tw Cen MT" pitchFamily="34" charset="0"/>
              </a:rPr>
              <a:t>(</a:t>
            </a:r>
            <a:r>
              <a:rPr lang="fr-FR" sz="2200" dirty="0" smtClean="0">
                <a:latin typeface="Tw Cen MT" pitchFamily="34" charset="0"/>
              </a:rPr>
              <a:t>Effluents de fabrication ou de procédés, Eaux des circuits de refroidissement,</a:t>
            </a:r>
            <a:r>
              <a:rPr lang="fr-FR" sz="2200" b="1" dirty="0" smtClean="0"/>
              <a:t> </a:t>
            </a:r>
            <a:r>
              <a:rPr lang="fr-FR" sz="1900" dirty="0" smtClean="0">
                <a:latin typeface="Tw Cen MT" pitchFamily="34" charset="0"/>
              </a:rPr>
              <a:t>Eaux de lavage des sols et des machines, </a:t>
            </a:r>
            <a:r>
              <a:rPr lang="fr-FR" sz="2200" dirty="0" smtClean="0">
                <a:latin typeface="Tw Cen MT" pitchFamily="34" charset="0"/>
              </a:rPr>
              <a:t>Les mélanges d’effluents).</a:t>
            </a:r>
            <a:endParaRPr lang="fr-FR" sz="2400" dirty="0" smtClean="0">
              <a:latin typeface="Tw Cen MT" pitchFamily="34" charset="0"/>
            </a:endParaRPr>
          </a:p>
          <a:p>
            <a:endParaRPr lang="fr-FR" dirty="0">
              <a:latin typeface="Tw Cen MT" pitchFamily="34" charset="0"/>
            </a:endParaRPr>
          </a:p>
        </p:txBody>
      </p:sp>
      <p:pic>
        <p:nvPicPr>
          <p:cNvPr id="236548" name="Picture 4" descr="Related image"/>
          <p:cNvPicPr>
            <a:picLocks noChangeAspect="1" noChangeArrowheads="1"/>
          </p:cNvPicPr>
          <p:nvPr/>
        </p:nvPicPr>
        <p:blipFill>
          <a:blip r:embed="rId3" cstate="print"/>
          <a:srcRect/>
          <a:stretch>
            <a:fillRect/>
          </a:stretch>
        </p:blipFill>
        <p:spPr bwMode="auto">
          <a:xfrm>
            <a:off x="2803146" y="3391381"/>
            <a:ext cx="4453497" cy="2338086"/>
          </a:xfrm>
          <a:prstGeom prst="rect">
            <a:avLst/>
          </a:prstGeom>
          <a:noFill/>
        </p:spPr>
      </p:pic>
      <p:sp>
        <p:nvSpPr>
          <p:cNvPr id="26" name="Sous-titre 2"/>
          <p:cNvSpPr txBox="1">
            <a:spLocks/>
          </p:cNvSpPr>
          <p:nvPr/>
        </p:nvSpPr>
        <p:spPr>
          <a:xfrm>
            <a:off x="735505" y="708749"/>
            <a:ext cx="6000761" cy="571504"/>
          </a:xfrm>
          <a:prstGeom prst="rect">
            <a:avLst/>
          </a:prstGeo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Partie 01</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origines des eaux usées </a:t>
            </a:r>
            <a:endParaRPr kumimoji="0" lang="fr-FR" sz="2800" b="0" i="0" u="none" strike="noStrike" kern="1200" cap="none" spc="0" normalizeH="0" baseline="0" noProof="0" dirty="0">
              <a:ln>
                <a:noFill/>
              </a:ln>
              <a:solidFill>
                <a:schemeClr val="tx1">
                  <a:lumMod val="65000"/>
                  <a:lumOff val="35000"/>
                </a:schemeClr>
              </a:solidFill>
              <a:effectLst/>
              <a:uLnTx/>
              <a:uFillTx/>
              <a:latin typeface="Tw Cen MT" pitchFamily="34" charset="0"/>
              <a:ea typeface="+mn-ea"/>
              <a:cs typeface="+mn-cs"/>
            </a:endParaRPr>
          </a:p>
        </p:txBody>
      </p:sp>
    </p:spTree>
    <p:extLst>
      <p:ext uri="{BB962C8B-B14F-4D97-AF65-F5344CB8AC3E}">
        <p14:creationId xmlns:p14="http://schemas.microsoft.com/office/powerpoint/2010/main" val="3499431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E18DBF4-37B7-4C4F-9728-A1C100B177EE}" type="slidenum">
              <a:rPr lang="en-US" smtClean="0"/>
              <a:pPr/>
              <a:t>6</a:t>
            </a:fld>
            <a:endParaRPr lang="en-US"/>
          </a:p>
        </p:txBody>
      </p:sp>
      <p:sp>
        <p:nvSpPr>
          <p:cNvPr id="11" name="Text Placeholder 10"/>
          <p:cNvSpPr>
            <a:spLocks noGrp="1"/>
          </p:cNvSpPr>
          <p:nvPr>
            <p:ph type="body" sz="quarter" idx="16"/>
          </p:nvPr>
        </p:nvSpPr>
        <p:spPr>
          <a:xfrm>
            <a:off x="1634497" y="4180647"/>
            <a:ext cx="1920240" cy="1920240"/>
          </a:xfrm>
        </p:spPr>
        <p:txBody>
          <a:bodyPr>
            <a:normAutofit/>
          </a:bodyPr>
          <a:lstStyle/>
          <a:p>
            <a:endParaRPr lang="en-US" sz="2000" dirty="0" smtClean="0"/>
          </a:p>
          <a:p>
            <a:r>
              <a:rPr lang="en-US" sz="2000" dirty="0" smtClean="0"/>
              <a:t>Les </a:t>
            </a:r>
            <a:r>
              <a:rPr lang="en-US" sz="2000" dirty="0" err="1" smtClean="0"/>
              <a:t>eaux</a:t>
            </a:r>
            <a:r>
              <a:rPr lang="en-US" sz="2000" dirty="0" smtClean="0"/>
              <a:t> </a:t>
            </a:r>
            <a:r>
              <a:rPr lang="en-US" sz="2000" dirty="0" err="1" smtClean="0"/>
              <a:t>agricoles</a:t>
            </a:r>
            <a:r>
              <a:rPr lang="en-US" sz="2000" dirty="0" smtClean="0"/>
              <a:t> </a:t>
            </a:r>
            <a:endParaRPr lang="en-US" sz="2000" dirty="0"/>
          </a:p>
        </p:txBody>
      </p:sp>
      <p:sp>
        <p:nvSpPr>
          <p:cNvPr id="13" name="Rectangle 12"/>
          <p:cNvSpPr/>
          <p:nvPr/>
        </p:nvSpPr>
        <p:spPr>
          <a:xfrm>
            <a:off x="1532199" y="3579118"/>
            <a:ext cx="298295" cy="249159"/>
          </a:xfrm>
          <a:prstGeom prst="rect">
            <a:avLst/>
          </a:prstGeom>
          <a:solidFill>
            <a:srgbClr val="F178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165486" y="3467763"/>
            <a:ext cx="214312" cy="371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017848" y="3942627"/>
            <a:ext cx="361950" cy="400050"/>
          </a:xfrm>
          <a:prstGeom prst="rect">
            <a:avLst/>
          </a:prstGeom>
          <a:solidFill>
            <a:srgbClr val="7BB0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527950" y="3971460"/>
            <a:ext cx="289275" cy="415345"/>
          </a:xfrm>
          <a:prstGeom prst="rect">
            <a:avLst/>
          </a:prstGeom>
          <a:solidFill>
            <a:srgbClr val="9A2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20" name="Titre 1"/>
          <p:cNvSpPr txBox="1">
            <a:spLocks/>
          </p:cNvSpPr>
          <p:nvPr/>
        </p:nvSpPr>
        <p:spPr>
          <a:xfrm>
            <a:off x="8953746" y="6239128"/>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21" name="Rectangle 20"/>
          <p:cNvSpPr/>
          <p:nvPr/>
        </p:nvSpPr>
        <p:spPr>
          <a:xfrm>
            <a:off x="0" y="0"/>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pic>
        <p:nvPicPr>
          <p:cNvPr id="234498" name="Picture 2" descr="Related image"/>
          <p:cNvPicPr>
            <a:picLocks noChangeAspect="1" noChangeArrowheads="1"/>
          </p:cNvPicPr>
          <p:nvPr/>
        </p:nvPicPr>
        <p:blipFill>
          <a:blip r:embed="rId3"/>
          <a:srcRect/>
          <a:stretch>
            <a:fillRect/>
          </a:stretch>
        </p:blipFill>
        <p:spPr bwMode="auto">
          <a:xfrm>
            <a:off x="4037426" y="2961546"/>
            <a:ext cx="3717925" cy="2475981"/>
          </a:xfrm>
          <a:prstGeom prst="rect">
            <a:avLst/>
          </a:prstGeom>
          <a:noFill/>
        </p:spPr>
      </p:pic>
      <p:pic>
        <p:nvPicPr>
          <p:cNvPr id="234500" name="Picture 4" descr="Image result for les eaux agricole"/>
          <p:cNvPicPr>
            <a:picLocks noChangeAspect="1" noChangeArrowheads="1"/>
          </p:cNvPicPr>
          <p:nvPr/>
        </p:nvPicPr>
        <p:blipFill>
          <a:blip r:embed="rId4"/>
          <a:srcRect/>
          <a:stretch>
            <a:fillRect/>
          </a:stretch>
        </p:blipFill>
        <p:spPr bwMode="auto">
          <a:xfrm>
            <a:off x="7977450" y="2863949"/>
            <a:ext cx="3742482" cy="2673201"/>
          </a:xfrm>
          <a:prstGeom prst="rect">
            <a:avLst/>
          </a:prstGeom>
          <a:noFill/>
        </p:spPr>
      </p:pic>
      <p:sp>
        <p:nvSpPr>
          <p:cNvPr id="24" name="Sous-titre 2"/>
          <p:cNvSpPr txBox="1">
            <a:spLocks/>
          </p:cNvSpPr>
          <p:nvPr/>
        </p:nvSpPr>
        <p:spPr>
          <a:xfrm>
            <a:off x="642908" y="928668"/>
            <a:ext cx="6000761" cy="571504"/>
          </a:xfrm>
          <a:prstGeom prst="rect">
            <a:avLst/>
          </a:prstGeo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Partie 01</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origines des eaux usées </a:t>
            </a:r>
            <a:endParaRPr kumimoji="0" lang="fr-FR" sz="2800" b="0" i="0" u="none" strike="noStrike" kern="1200" cap="none" spc="0" normalizeH="0" baseline="0" noProof="0" dirty="0">
              <a:ln>
                <a:noFill/>
              </a:ln>
              <a:solidFill>
                <a:schemeClr val="tx1">
                  <a:lumMod val="65000"/>
                  <a:lumOff val="35000"/>
                </a:schemeClr>
              </a:solidFill>
              <a:effectLst/>
              <a:uLnTx/>
              <a:uFillTx/>
              <a:latin typeface="Tw Cen MT" pitchFamily="34" charset="0"/>
              <a:ea typeface="+mn-ea"/>
              <a:cs typeface="+mn-cs"/>
            </a:endParaRPr>
          </a:p>
        </p:txBody>
      </p:sp>
      <p:sp>
        <p:nvSpPr>
          <p:cNvPr id="17" name="Espace réservé du texte 18"/>
          <p:cNvSpPr>
            <a:spLocks noGrp="1"/>
          </p:cNvSpPr>
          <p:nvPr>
            <p:ph type="body" sz="quarter" idx="14"/>
          </p:nvPr>
        </p:nvSpPr>
        <p:spPr>
          <a:xfrm>
            <a:off x="274255" y="1408252"/>
            <a:ext cx="11358302" cy="964557"/>
          </a:xfrm>
        </p:spPr>
        <p:txBody>
          <a:bodyPr>
            <a:normAutofit/>
          </a:bodyPr>
          <a:lstStyle/>
          <a:p>
            <a:r>
              <a:rPr lang="fr-FR" sz="2400" dirty="0" smtClean="0">
                <a:latin typeface="Tw Cen MT" pitchFamily="34" charset="0"/>
              </a:rPr>
              <a:t>Ce sont des eaux qui ont été polluées par des substances utilisées dans le domaine agricole</a:t>
            </a:r>
            <a:endParaRPr lang="fr-FR" dirty="0">
              <a:latin typeface="Tw Cen MT" pitchFamily="34" charset="0"/>
            </a:endParaRPr>
          </a:p>
        </p:txBody>
      </p:sp>
    </p:spTree>
    <p:extLst>
      <p:ext uri="{BB962C8B-B14F-4D97-AF65-F5344CB8AC3E}">
        <p14:creationId xmlns:p14="http://schemas.microsoft.com/office/powerpoint/2010/main" val="1119269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E18DBF4-37B7-4C4F-9728-A1C100B177EE}" type="slidenum">
              <a:rPr lang="en-US" smtClean="0"/>
              <a:pPr/>
              <a:t>7</a:t>
            </a:fld>
            <a:endParaRPr lang="en-US"/>
          </a:p>
        </p:txBody>
      </p:sp>
      <p:sp>
        <p:nvSpPr>
          <p:cNvPr id="46" name="Rectangle 45"/>
          <p:cNvSpPr/>
          <p:nvPr/>
        </p:nvSpPr>
        <p:spPr>
          <a:xfrm>
            <a:off x="0" y="0"/>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54" name="Sous-titre 2"/>
          <p:cNvSpPr txBox="1">
            <a:spLocks/>
          </p:cNvSpPr>
          <p:nvPr/>
        </p:nvSpPr>
        <p:spPr>
          <a:xfrm>
            <a:off x="397848" y="674030"/>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66" name="Titre 1"/>
          <p:cNvSpPr txBox="1">
            <a:spLocks/>
          </p:cNvSpPr>
          <p:nvPr/>
        </p:nvSpPr>
        <p:spPr>
          <a:xfrm>
            <a:off x="9225505" y="6429396"/>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a:t>
            </a:r>
            <a:r>
              <a:rPr kumimoji="0" lang="fr-FR" sz="2000" b="1" i="0" u="none" strike="noStrike" kern="1200" cap="none" spc="0" normalizeH="0" baseline="0" noProof="0" dirty="0" err="1" smtClean="0">
                <a:ln>
                  <a:noFill/>
                </a:ln>
                <a:solidFill>
                  <a:schemeClr val="tx1">
                    <a:lumMod val="65000"/>
                    <a:lumOff val="35000"/>
                  </a:schemeClr>
                </a:solidFill>
                <a:effectLst/>
                <a:uLnTx/>
                <a:uFillTx/>
                <a:latin typeface="Tw Cen MT" pitchFamily="34" charset="0"/>
                <a:ea typeface="+mj-ea"/>
                <a:cs typeface="+mj-cs"/>
              </a:rPr>
              <a:t>BENZIDOUR.h</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73" name="Rectangle 72"/>
          <p:cNvSpPr/>
          <p:nvPr/>
        </p:nvSpPr>
        <p:spPr>
          <a:xfrm>
            <a:off x="1534923" y="1542890"/>
            <a:ext cx="1817225" cy="744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p:cNvSpPr/>
          <p:nvPr/>
        </p:nvSpPr>
        <p:spPr>
          <a:xfrm>
            <a:off x="3912243" y="1547092"/>
            <a:ext cx="1724628" cy="728132"/>
          </a:xfrm>
          <a:prstGeom prst="rect">
            <a:avLst/>
          </a:prstGeom>
          <a:solidFill>
            <a:srgbClr val="F178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p:nvSpPr>
        <p:spPr>
          <a:xfrm>
            <a:off x="6214296" y="1536646"/>
            <a:ext cx="1724628" cy="72813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p:nvSpPr>
        <p:spPr>
          <a:xfrm>
            <a:off x="8674028" y="1536075"/>
            <a:ext cx="1724628" cy="728132"/>
          </a:xfrm>
          <a:prstGeom prst="rect">
            <a:avLst/>
          </a:prstGeom>
          <a:solidFill>
            <a:srgbClr val="9A2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1436"/>
          <p:cNvSpPr>
            <a:spLocks noChangeArrowheads="1"/>
          </p:cNvSpPr>
          <p:nvPr/>
        </p:nvSpPr>
        <p:spPr bwMode="auto">
          <a:xfrm>
            <a:off x="840605" y="1714892"/>
            <a:ext cx="2573866" cy="369332"/>
          </a:xfrm>
          <a:prstGeom prst="rect">
            <a:avLst/>
          </a:prstGeom>
          <a:extLst/>
        </p:spPr>
        <p:txBody>
          <a:bodyPr vert="horz" wrap="square" lIns="91440" tIns="45720" rIns="91440" bIns="45720" rtlCol="0">
            <a:spAutoFit/>
          </a:bodyPr>
          <a:lstStyle/>
          <a:p>
            <a:pPr algn="r">
              <a:buFont typeface="Arial" pitchFamily="34" charset="0"/>
              <a:buNone/>
            </a:pPr>
            <a:r>
              <a:rPr lang="en-US" b="1" dirty="0" smtClean="0">
                <a:solidFill>
                  <a:schemeClr val="bg1"/>
                </a:solidFill>
                <a:latin typeface="Tw Cen MT" pitchFamily="34" charset="0"/>
              </a:rPr>
              <a:t>Usage </a:t>
            </a:r>
            <a:r>
              <a:rPr lang="en-US" b="1" dirty="0" err="1" smtClean="0">
                <a:solidFill>
                  <a:schemeClr val="bg1"/>
                </a:solidFill>
                <a:latin typeface="Tw Cen MT" pitchFamily="34" charset="0"/>
              </a:rPr>
              <a:t>domestique</a:t>
            </a:r>
            <a:r>
              <a:rPr lang="en-US" b="1" dirty="0" smtClean="0">
                <a:solidFill>
                  <a:schemeClr val="bg1"/>
                </a:solidFill>
                <a:latin typeface="Tw Cen MT" pitchFamily="34" charset="0"/>
              </a:rPr>
              <a:t> </a:t>
            </a:r>
            <a:endParaRPr lang="en-US" b="1" dirty="0">
              <a:solidFill>
                <a:schemeClr val="bg1"/>
              </a:solidFill>
              <a:latin typeface="Tw Cen MT" pitchFamily="34" charset="0"/>
            </a:endParaRPr>
          </a:p>
        </p:txBody>
      </p:sp>
      <p:sp>
        <p:nvSpPr>
          <p:cNvPr id="72" name="Rectangle 1436"/>
          <p:cNvSpPr>
            <a:spLocks noChangeArrowheads="1"/>
          </p:cNvSpPr>
          <p:nvPr/>
        </p:nvSpPr>
        <p:spPr bwMode="auto">
          <a:xfrm>
            <a:off x="3643532" y="1717720"/>
            <a:ext cx="2011250" cy="369332"/>
          </a:xfrm>
          <a:prstGeom prst="rect">
            <a:avLst/>
          </a:prstGeom>
          <a:extLst/>
        </p:spPr>
        <p:txBody>
          <a:bodyPr vert="horz" wrap="square" lIns="91440" tIns="45720" rIns="91440" bIns="45720" rtlCol="0">
            <a:spAutoFit/>
          </a:bodyPr>
          <a:lstStyle/>
          <a:p>
            <a:pPr algn="r">
              <a:buFont typeface="Arial" pitchFamily="34" charset="0"/>
              <a:buNone/>
            </a:pPr>
            <a:r>
              <a:rPr lang="en-US" b="1" dirty="0" err="1" smtClean="0">
                <a:solidFill>
                  <a:schemeClr val="bg1"/>
                </a:solidFill>
                <a:latin typeface="Tw Cen MT" pitchFamily="34" charset="0"/>
              </a:rPr>
              <a:t>Eaux</a:t>
            </a:r>
            <a:r>
              <a:rPr lang="en-US" b="1" dirty="0" smtClean="0">
                <a:solidFill>
                  <a:schemeClr val="bg1"/>
                </a:solidFill>
                <a:latin typeface="Tw Cen MT" pitchFamily="34" charset="0"/>
              </a:rPr>
              <a:t>   </a:t>
            </a:r>
            <a:r>
              <a:rPr lang="en-US" b="1" dirty="0" err="1" smtClean="0">
                <a:solidFill>
                  <a:schemeClr val="bg1"/>
                </a:solidFill>
                <a:latin typeface="Tw Cen MT" pitchFamily="34" charset="0"/>
              </a:rPr>
              <a:t>pluviales</a:t>
            </a:r>
            <a:r>
              <a:rPr lang="en-US" b="1" dirty="0" smtClean="0">
                <a:solidFill>
                  <a:schemeClr val="bg1"/>
                </a:solidFill>
                <a:latin typeface="Tw Cen MT" pitchFamily="34" charset="0"/>
              </a:rPr>
              <a:t> </a:t>
            </a:r>
            <a:endParaRPr lang="en-US" b="1" dirty="0">
              <a:solidFill>
                <a:schemeClr val="bg1"/>
              </a:solidFill>
              <a:latin typeface="Tw Cen MT" pitchFamily="34" charset="0"/>
            </a:endParaRPr>
          </a:p>
        </p:txBody>
      </p:sp>
      <p:sp>
        <p:nvSpPr>
          <p:cNvPr id="57" name="Rectangle 1436"/>
          <p:cNvSpPr>
            <a:spLocks noChangeArrowheads="1"/>
          </p:cNvSpPr>
          <p:nvPr/>
        </p:nvSpPr>
        <p:spPr bwMode="auto">
          <a:xfrm>
            <a:off x="6281387" y="1613606"/>
            <a:ext cx="1563043" cy="646331"/>
          </a:xfrm>
          <a:prstGeom prst="rect">
            <a:avLst/>
          </a:prstGeom>
          <a:extLst/>
        </p:spPr>
        <p:txBody>
          <a:bodyPr vert="horz" wrap="square" lIns="91440" tIns="45720" rIns="91440" bIns="45720" rtlCol="0">
            <a:spAutoFit/>
          </a:bodyPr>
          <a:lstStyle/>
          <a:p>
            <a:pPr algn="ctr">
              <a:buFont typeface="Arial" pitchFamily="34" charset="0"/>
              <a:buNone/>
            </a:pPr>
            <a:r>
              <a:rPr lang="en-US" b="1" dirty="0" err="1" smtClean="0">
                <a:solidFill>
                  <a:schemeClr val="bg1"/>
                </a:solidFill>
                <a:latin typeface="Tw Cen MT" pitchFamily="34" charset="0"/>
              </a:rPr>
              <a:t>Activités</a:t>
            </a:r>
            <a:r>
              <a:rPr lang="en-US" b="1" dirty="0" smtClean="0">
                <a:solidFill>
                  <a:schemeClr val="bg1"/>
                </a:solidFill>
                <a:latin typeface="Tw Cen MT" pitchFamily="34" charset="0"/>
              </a:rPr>
              <a:t>  </a:t>
            </a:r>
            <a:r>
              <a:rPr lang="en-US" b="1" dirty="0" err="1" smtClean="0">
                <a:solidFill>
                  <a:schemeClr val="bg1"/>
                </a:solidFill>
                <a:latin typeface="Tw Cen MT" pitchFamily="34" charset="0"/>
              </a:rPr>
              <a:t>industrielles</a:t>
            </a:r>
            <a:r>
              <a:rPr lang="en-US" b="1" dirty="0" smtClean="0">
                <a:solidFill>
                  <a:schemeClr val="bg1"/>
                </a:solidFill>
                <a:latin typeface="Tw Cen MT" pitchFamily="34" charset="0"/>
              </a:rPr>
              <a:t> </a:t>
            </a:r>
            <a:endParaRPr lang="en-US" b="1" dirty="0">
              <a:solidFill>
                <a:schemeClr val="bg1"/>
              </a:solidFill>
              <a:latin typeface="Tw Cen MT" pitchFamily="34" charset="0"/>
            </a:endParaRPr>
          </a:p>
        </p:txBody>
      </p:sp>
      <p:sp>
        <p:nvSpPr>
          <p:cNvPr id="71" name="Rectangle 1436"/>
          <p:cNvSpPr>
            <a:spLocks noChangeArrowheads="1"/>
          </p:cNvSpPr>
          <p:nvPr/>
        </p:nvSpPr>
        <p:spPr bwMode="auto">
          <a:xfrm>
            <a:off x="8842934" y="1590314"/>
            <a:ext cx="1354452" cy="646331"/>
          </a:xfrm>
          <a:prstGeom prst="rect">
            <a:avLst/>
          </a:prstGeom>
          <a:extLst/>
        </p:spPr>
        <p:txBody>
          <a:bodyPr vert="horz" wrap="square" lIns="91440" tIns="45720" rIns="91440" bIns="45720" rtlCol="0">
            <a:spAutoFit/>
          </a:bodyPr>
          <a:lstStyle/>
          <a:p>
            <a:pPr algn="ctr">
              <a:buFont typeface="Arial" pitchFamily="34" charset="0"/>
              <a:buNone/>
            </a:pPr>
            <a:r>
              <a:rPr lang="en-US" b="1" dirty="0" err="1" smtClean="0">
                <a:solidFill>
                  <a:schemeClr val="bg1"/>
                </a:solidFill>
                <a:latin typeface="Tw Cen MT" pitchFamily="34" charset="0"/>
              </a:rPr>
              <a:t>Activités</a:t>
            </a:r>
            <a:r>
              <a:rPr lang="en-US" b="1" dirty="0" smtClean="0">
                <a:solidFill>
                  <a:schemeClr val="bg1"/>
                </a:solidFill>
                <a:latin typeface="Tw Cen MT" pitchFamily="34" charset="0"/>
              </a:rPr>
              <a:t>  </a:t>
            </a:r>
            <a:r>
              <a:rPr lang="en-US" b="1" dirty="0" err="1" smtClean="0">
                <a:solidFill>
                  <a:schemeClr val="bg1"/>
                </a:solidFill>
                <a:latin typeface="Tw Cen MT" pitchFamily="34" charset="0"/>
              </a:rPr>
              <a:t>agricoles</a:t>
            </a:r>
            <a:r>
              <a:rPr lang="en-US" b="1" dirty="0" smtClean="0">
                <a:solidFill>
                  <a:schemeClr val="bg1"/>
                </a:solidFill>
                <a:latin typeface="Tw Cen MT" pitchFamily="34" charset="0"/>
              </a:rPr>
              <a:t> </a:t>
            </a:r>
            <a:endParaRPr lang="en-US" b="1" dirty="0">
              <a:solidFill>
                <a:schemeClr val="bg1"/>
              </a:solidFill>
              <a:latin typeface="Tw Cen MT" pitchFamily="34" charset="0"/>
            </a:endParaRPr>
          </a:p>
        </p:txBody>
      </p:sp>
      <p:cxnSp>
        <p:nvCxnSpPr>
          <p:cNvPr id="92" name="Straight Connector 32"/>
          <p:cNvCxnSpPr/>
          <p:nvPr/>
        </p:nvCxnSpPr>
        <p:spPr>
          <a:xfrm rot="5400000">
            <a:off x="2183660" y="2481499"/>
            <a:ext cx="433614" cy="10274"/>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32"/>
          <p:cNvCxnSpPr/>
          <p:nvPr/>
        </p:nvCxnSpPr>
        <p:spPr>
          <a:xfrm rot="16200000" flipH="1">
            <a:off x="4562930" y="2472876"/>
            <a:ext cx="427090" cy="18561"/>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96" name="Straight Connector 32"/>
          <p:cNvCxnSpPr/>
          <p:nvPr/>
        </p:nvCxnSpPr>
        <p:spPr>
          <a:xfrm rot="16200000" flipH="1">
            <a:off x="6836818" y="2466700"/>
            <a:ext cx="429845" cy="4406"/>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32"/>
          <p:cNvCxnSpPr/>
          <p:nvPr/>
        </p:nvCxnSpPr>
        <p:spPr>
          <a:xfrm rot="16200000" flipH="1">
            <a:off x="9255581" y="2415394"/>
            <a:ext cx="490652" cy="22462"/>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32"/>
          <p:cNvCxnSpPr/>
          <p:nvPr/>
        </p:nvCxnSpPr>
        <p:spPr>
          <a:xfrm flipV="1">
            <a:off x="2395330" y="2655141"/>
            <a:ext cx="7085382" cy="48302"/>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957485" y="3155224"/>
            <a:ext cx="1724628" cy="728132"/>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rgbClr val="000000"/>
                </a:solidFill>
                <a:latin typeface="Tw Cen MT" pitchFamily="34" charset="0"/>
              </a:rPr>
              <a:t>Pollution de l’eau due :  </a:t>
            </a:r>
            <a:endParaRPr lang="fr-FR" sz="2000" b="1" dirty="0">
              <a:solidFill>
                <a:srgbClr val="000000"/>
              </a:solidFill>
              <a:latin typeface="Tw Cen MT" pitchFamily="34" charset="0"/>
            </a:endParaRPr>
          </a:p>
        </p:txBody>
      </p:sp>
      <p:cxnSp>
        <p:nvCxnSpPr>
          <p:cNvPr id="26" name="Straight Connector 32"/>
          <p:cNvCxnSpPr/>
          <p:nvPr/>
        </p:nvCxnSpPr>
        <p:spPr>
          <a:xfrm rot="16200000" flipH="1">
            <a:off x="5601543" y="2905844"/>
            <a:ext cx="486632" cy="19358"/>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32"/>
          <p:cNvCxnSpPr/>
          <p:nvPr/>
        </p:nvCxnSpPr>
        <p:spPr>
          <a:xfrm rot="5400000">
            <a:off x="5629253" y="4071168"/>
            <a:ext cx="405480" cy="2418"/>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2"/>
          <p:cNvCxnSpPr/>
          <p:nvPr/>
        </p:nvCxnSpPr>
        <p:spPr>
          <a:xfrm rot="16200000" flipH="1">
            <a:off x="2101845" y="4497175"/>
            <a:ext cx="366926" cy="1389"/>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2"/>
          <p:cNvCxnSpPr/>
          <p:nvPr/>
        </p:nvCxnSpPr>
        <p:spPr>
          <a:xfrm rot="5400000">
            <a:off x="4434972" y="4450218"/>
            <a:ext cx="378081" cy="4631"/>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2"/>
          <p:cNvCxnSpPr/>
          <p:nvPr/>
        </p:nvCxnSpPr>
        <p:spPr>
          <a:xfrm rot="16200000" flipH="1">
            <a:off x="6816189" y="4450675"/>
            <a:ext cx="372835" cy="8968"/>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2"/>
          <p:cNvCxnSpPr/>
          <p:nvPr/>
        </p:nvCxnSpPr>
        <p:spPr>
          <a:xfrm rot="16200000" flipH="1">
            <a:off x="9257216" y="4416859"/>
            <a:ext cx="375941" cy="13854"/>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32"/>
          <p:cNvCxnSpPr/>
          <p:nvPr/>
        </p:nvCxnSpPr>
        <p:spPr>
          <a:xfrm flipV="1">
            <a:off x="2287040" y="4232579"/>
            <a:ext cx="7132316" cy="70341"/>
          </a:xfrm>
          <a:prstGeom prst="line">
            <a:avLst/>
          </a:prstGeom>
          <a:ln w="3175">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1462225" y="4689164"/>
            <a:ext cx="1724628" cy="943992"/>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00"/>
                </a:solidFill>
                <a:latin typeface="Tw Cen MT" pitchFamily="34" charset="0"/>
              </a:rPr>
              <a:t>A la nature des matières polluantes  </a:t>
            </a:r>
            <a:endParaRPr lang="fr-FR" sz="2000" dirty="0">
              <a:solidFill>
                <a:srgbClr val="000000"/>
              </a:solidFill>
              <a:latin typeface="Tw Cen MT" pitchFamily="34" charset="0"/>
            </a:endParaRPr>
          </a:p>
        </p:txBody>
      </p:sp>
      <p:sp>
        <p:nvSpPr>
          <p:cNvPr id="58" name="Rectangle 57"/>
          <p:cNvSpPr/>
          <p:nvPr/>
        </p:nvSpPr>
        <p:spPr>
          <a:xfrm>
            <a:off x="3782091" y="4672231"/>
            <a:ext cx="1724628" cy="943992"/>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00"/>
                </a:solidFill>
                <a:latin typeface="Tw Cen MT" pitchFamily="34" charset="0"/>
              </a:rPr>
              <a:t>La durée des émissions </a:t>
            </a:r>
            <a:endParaRPr lang="fr-FR" sz="2000" dirty="0">
              <a:solidFill>
                <a:srgbClr val="000000"/>
              </a:solidFill>
              <a:latin typeface="Tw Cen MT" pitchFamily="34" charset="0"/>
            </a:endParaRPr>
          </a:p>
        </p:txBody>
      </p:sp>
      <p:sp>
        <p:nvSpPr>
          <p:cNvPr id="59" name="Rectangle 58"/>
          <p:cNvSpPr/>
          <p:nvPr/>
        </p:nvSpPr>
        <p:spPr>
          <a:xfrm>
            <a:off x="6118892" y="4649653"/>
            <a:ext cx="1724628" cy="943992"/>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00"/>
                </a:solidFill>
                <a:latin typeface="Tw Cen MT" pitchFamily="34" charset="0"/>
              </a:rPr>
              <a:t>A l’intensité des rejets  </a:t>
            </a:r>
            <a:endParaRPr lang="fr-FR" sz="2000" dirty="0">
              <a:solidFill>
                <a:srgbClr val="000000"/>
              </a:solidFill>
              <a:latin typeface="Tw Cen MT" pitchFamily="34" charset="0"/>
            </a:endParaRPr>
          </a:p>
        </p:txBody>
      </p:sp>
      <p:sp>
        <p:nvSpPr>
          <p:cNvPr id="61" name="Rectangle 60"/>
          <p:cNvSpPr/>
          <p:nvPr/>
        </p:nvSpPr>
        <p:spPr>
          <a:xfrm>
            <a:off x="8382314" y="4632719"/>
            <a:ext cx="1724628" cy="943992"/>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00"/>
                </a:solidFill>
                <a:latin typeface="Tw Cen MT" pitchFamily="34" charset="0"/>
              </a:rPr>
              <a:t>A la nature des milieux récepteurs  </a:t>
            </a:r>
            <a:endParaRPr lang="fr-FR" sz="2000" dirty="0">
              <a:solidFill>
                <a:srgbClr val="000000"/>
              </a:solidFill>
              <a:latin typeface="Tw Cen MT" pitchFamily="34" charset="0"/>
            </a:endParaRPr>
          </a:p>
        </p:txBody>
      </p:sp>
      <p:sp>
        <p:nvSpPr>
          <p:cNvPr id="62" name="Rectangle 61"/>
          <p:cNvSpPr/>
          <p:nvPr/>
        </p:nvSpPr>
        <p:spPr>
          <a:xfrm>
            <a:off x="1437039" y="5657671"/>
            <a:ext cx="1870606" cy="1200329"/>
          </a:xfrm>
          <a:prstGeom prst="rect">
            <a:avLst/>
          </a:prstGeom>
        </p:spPr>
        <p:txBody>
          <a:bodyPr wrap="square">
            <a:spAutoFit/>
          </a:bodyPr>
          <a:lstStyle/>
          <a:p>
            <a:pPr algn="ctr"/>
            <a:r>
              <a:rPr lang="fr-FR" dirty="0" smtClean="0">
                <a:solidFill>
                  <a:srgbClr val="000000"/>
                </a:solidFill>
                <a:latin typeface="Tw Cen MT" pitchFamily="34" charset="0"/>
              </a:rPr>
              <a:t>Physique</a:t>
            </a:r>
          </a:p>
          <a:p>
            <a:pPr algn="ctr"/>
            <a:r>
              <a:rPr lang="fr-FR" dirty="0" smtClean="0">
                <a:solidFill>
                  <a:srgbClr val="000000"/>
                </a:solidFill>
                <a:latin typeface="Tw Cen MT" pitchFamily="34" charset="0"/>
              </a:rPr>
              <a:t>Chimique </a:t>
            </a:r>
          </a:p>
          <a:p>
            <a:pPr algn="ctr"/>
            <a:r>
              <a:rPr lang="fr-FR" dirty="0" smtClean="0">
                <a:solidFill>
                  <a:srgbClr val="000000"/>
                </a:solidFill>
                <a:latin typeface="Tw Cen MT" pitchFamily="34" charset="0"/>
              </a:rPr>
              <a:t>Bactériologique</a:t>
            </a:r>
          </a:p>
          <a:p>
            <a:pPr algn="ctr"/>
            <a:r>
              <a:rPr lang="fr-FR" dirty="0" smtClean="0">
                <a:solidFill>
                  <a:srgbClr val="000000"/>
                </a:solidFill>
                <a:latin typeface="Tw Cen MT" pitchFamily="34" charset="0"/>
              </a:rPr>
              <a:t>Radioactivité </a:t>
            </a:r>
            <a:endParaRPr lang="fr-FR" dirty="0">
              <a:solidFill>
                <a:srgbClr val="000000"/>
              </a:solidFill>
              <a:latin typeface="Tw Cen MT" pitchFamily="34" charset="0"/>
            </a:endParaRPr>
          </a:p>
        </p:txBody>
      </p:sp>
      <p:sp>
        <p:nvSpPr>
          <p:cNvPr id="63" name="Rectangle 62"/>
          <p:cNvSpPr/>
          <p:nvPr/>
        </p:nvSpPr>
        <p:spPr>
          <a:xfrm>
            <a:off x="3677883" y="5657671"/>
            <a:ext cx="1870606" cy="1200329"/>
          </a:xfrm>
          <a:prstGeom prst="rect">
            <a:avLst/>
          </a:prstGeom>
        </p:spPr>
        <p:txBody>
          <a:bodyPr wrap="square">
            <a:spAutoFit/>
          </a:bodyPr>
          <a:lstStyle/>
          <a:p>
            <a:pPr algn="ctr"/>
            <a:r>
              <a:rPr lang="fr-FR" dirty="0" smtClean="0">
                <a:solidFill>
                  <a:srgbClr val="000000"/>
                </a:solidFill>
                <a:latin typeface="Tw Cen MT" pitchFamily="34" charset="0"/>
              </a:rPr>
              <a:t>Permanente </a:t>
            </a:r>
          </a:p>
          <a:p>
            <a:pPr algn="ctr"/>
            <a:r>
              <a:rPr lang="fr-FR" dirty="0" smtClean="0">
                <a:solidFill>
                  <a:srgbClr val="000000"/>
                </a:solidFill>
                <a:latin typeface="Tw Cen MT" pitchFamily="34" charset="0"/>
              </a:rPr>
              <a:t>Saisonnière </a:t>
            </a:r>
          </a:p>
          <a:p>
            <a:pPr algn="ctr"/>
            <a:r>
              <a:rPr lang="fr-FR" dirty="0" smtClean="0">
                <a:solidFill>
                  <a:srgbClr val="000000"/>
                </a:solidFill>
                <a:latin typeface="Tw Cen MT" pitchFamily="34" charset="0"/>
              </a:rPr>
              <a:t>Occasionnelle </a:t>
            </a:r>
          </a:p>
          <a:p>
            <a:pPr algn="ctr"/>
            <a:r>
              <a:rPr lang="fr-FR" dirty="0" smtClean="0">
                <a:solidFill>
                  <a:srgbClr val="000000"/>
                </a:solidFill>
                <a:latin typeface="Tw Cen MT" pitchFamily="34" charset="0"/>
              </a:rPr>
              <a:t>Accidentelle </a:t>
            </a:r>
            <a:endParaRPr lang="fr-FR" dirty="0">
              <a:solidFill>
                <a:srgbClr val="000000"/>
              </a:solidFill>
              <a:latin typeface="Tw Cen MT" pitchFamily="34" charset="0"/>
            </a:endParaRPr>
          </a:p>
        </p:txBody>
      </p:sp>
      <p:sp>
        <p:nvSpPr>
          <p:cNvPr id="64" name="Rectangle 63"/>
          <p:cNvSpPr/>
          <p:nvPr/>
        </p:nvSpPr>
        <p:spPr>
          <a:xfrm>
            <a:off x="6093705" y="5657671"/>
            <a:ext cx="1870606" cy="369332"/>
          </a:xfrm>
          <a:prstGeom prst="rect">
            <a:avLst/>
          </a:prstGeom>
        </p:spPr>
        <p:txBody>
          <a:bodyPr wrap="square">
            <a:spAutoFit/>
          </a:bodyPr>
          <a:lstStyle/>
          <a:p>
            <a:pPr algn="ctr"/>
            <a:r>
              <a:rPr lang="fr-FR" dirty="0" smtClean="0">
                <a:solidFill>
                  <a:srgbClr val="000000"/>
                </a:solidFill>
                <a:latin typeface="Tw Cen MT" pitchFamily="34" charset="0"/>
              </a:rPr>
              <a:t>Très variables  </a:t>
            </a:r>
            <a:endParaRPr lang="fr-FR" dirty="0">
              <a:solidFill>
                <a:srgbClr val="000000"/>
              </a:solidFill>
              <a:latin typeface="Tw Cen MT" pitchFamily="34" charset="0"/>
            </a:endParaRPr>
          </a:p>
        </p:txBody>
      </p:sp>
      <p:sp>
        <p:nvSpPr>
          <p:cNvPr id="65" name="Rectangle 64"/>
          <p:cNvSpPr/>
          <p:nvPr/>
        </p:nvSpPr>
        <p:spPr>
          <a:xfrm>
            <a:off x="8390994" y="5652026"/>
            <a:ext cx="1870606" cy="646331"/>
          </a:xfrm>
          <a:prstGeom prst="rect">
            <a:avLst/>
          </a:prstGeom>
        </p:spPr>
        <p:txBody>
          <a:bodyPr wrap="square">
            <a:spAutoFit/>
          </a:bodyPr>
          <a:lstStyle/>
          <a:p>
            <a:pPr algn="ctr"/>
            <a:r>
              <a:rPr lang="fr-FR" dirty="0" smtClean="0">
                <a:solidFill>
                  <a:srgbClr val="000000"/>
                </a:solidFill>
                <a:latin typeface="Tw Cen MT" pitchFamily="34" charset="0"/>
              </a:rPr>
              <a:t>Étang, lac , mer , canaux , rivière </a:t>
            </a:r>
            <a:endParaRPr lang="fr-FR" dirty="0">
              <a:solidFill>
                <a:srgbClr val="000000"/>
              </a:solidFill>
              <a:latin typeface="Tw Cen MT" pitchFamily="34" charset="0"/>
            </a:endParaRPr>
          </a:p>
        </p:txBody>
      </p:sp>
    </p:spTree>
    <p:extLst>
      <p:ext uri="{BB962C8B-B14F-4D97-AF65-F5344CB8AC3E}">
        <p14:creationId xmlns:p14="http://schemas.microsoft.com/office/powerpoint/2010/main" val="3611032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8</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9" name="Flèche droite 8"/>
          <p:cNvSpPr/>
          <p:nvPr/>
        </p:nvSpPr>
        <p:spPr>
          <a:xfrm>
            <a:off x="236482" y="2144108"/>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Tw Cen MT" pitchFamily="34" charset="0"/>
              </a:rPr>
              <a:t>Impacts du rejet d’eaux usées  dans le milieu naturel </a:t>
            </a:r>
            <a:endParaRPr lang="fr-FR" sz="2400" b="1" dirty="0">
              <a:latin typeface="Tw Cen MT" pitchFamily="34" charset="0"/>
            </a:endParaRPr>
          </a:p>
        </p:txBody>
      </p:sp>
      <p:sp>
        <p:nvSpPr>
          <p:cNvPr id="10" name="Rectangle 9"/>
          <p:cNvSpPr/>
          <p:nvPr/>
        </p:nvSpPr>
        <p:spPr>
          <a:xfrm>
            <a:off x="3894084" y="2431306"/>
            <a:ext cx="3042744" cy="2246769"/>
          </a:xfrm>
          <a:prstGeom prst="rect">
            <a:avLst/>
          </a:prstGeom>
        </p:spPr>
        <p:txBody>
          <a:bodyPr wrap="square">
            <a:spAutoFit/>
          </a:bodyPr>
          <a:lstStyle/>
          <a:p>
            <a:r>
              <a:rPr lang="fr-FR" dirty="0" smtClean="0"/>
              <a:t>-  </a:t>
            </a:r>
            <a:r>
              <a:rPr lang="fr-FR" sz="2800" dirty="0" smtClean="0">
                <a:latin typeface="Tw Cen MT" pitchFamily="34" charset="0"/>
              </a:rPr>
              <a:t>Le rejet direct des eaux usées dans le milieu naturel perturbe l’équilibre aquatique.</a:t>
            </a:r>
            <a:endParaRPr lang="fr-FR" sz="2400" dirty="0">
              <a:latin typeface="Tw Cen MT" pitchFamily="34" charset="0"/>
            </a:endParaRPr>
          </a:p>
        </p:txBody>
      </p:sp>
      <p:pic>
        <p:nvPicPr>
          <p:cNvPr id="1026" name="Picture 2"/>
          <p:cNvPicPr>
            <a:picLocks noChangeAspect="1" noChangeArrowheads="1"/>
          </p:cNvPicPr>
          <p:nvPr/>
        </p:nvPicPr>
        <p:blipFill>
          <a:blip r:embed="rId3"/>
          <a:srcRect/>
          <a:stretch>
            <a:fillRect/>
          </a:stretch>
        </p:blipFill>
        <p:spPr bwMode="auto">
          <a:xfrm>
            <a:off x="6858000" y="981732"/>
            <a:ext cx="5068287" cy="5329001"/>
          </a:xfrm>
          <a:prstGeom prst="rect">
            <a:avLst/>
          </a:prstGeom>
          <a:noFill/>
          <a:ln w="9525">
            <a:noFill/>
            <a:miter lim="800000"/>
            <a:headEnd/>
            <a:tailEnd/>
          </a:ln>
          <a:effectLst/>
        </p:spPr>
      </p:pic>
      <p:sp>
        <p:nvSpPr>
          <p:cNvPr id="11" name="Rectangle 10"/>
          <p:cNvSpPr/>
          <p:nvPr/>
        </p:nvSpPr>
        <p:spPr>
          <a:xfrm>
            <a:off x="493986" y="5218414"/>
            <a:ext cx="6096000" cy="707886"/>
          </a:xfrm>
          <a:prstGeom prst="rect">
            <a:avLst/>
          </a:prstGeom>
          <a:ln>
            <a:solidFill>
              <a:schemeClr val="tx1"/>
            </a:solidFill>
          </a:ln>
        </p:spPr>
        <p:txBody>
          <a:bodyPr>
            <a:spAutoFit/>
          </a:bodyPr>
          <a:lstStyle/>
          <a:p>
            <a:pPr algn="ctr" fontAlgn="base"/>
            <a:r>
              <a:rPr lang="fr-FR" sz="2000" b="1" i="1" dirty="0" smtClean="0"/>
              <a:t>Les eaux usées ont des impacts sur les milieux aquatiques, mais aussi sur la santé humaine</a:t>
            </a:r>
            <a:endParaRPr lang="fr-FR" sz="2000" b="1" i="1" dirty="0"/>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9</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0" name="Rectangle 9"/>
          <p:cNvSpPr/>
          <p:nvPr/>
        </p:nvSpPr>
        <p:spPr>
          <a:xfrm>
            <a:off x="409905" y="1185829"/>
            <a:ext cx="6921060" cy="1508105"/>
          </a:xfrm>
          <a:prstGeom prst="rect">
            <a:avLst/>
          </a:prstGeom>
        </p:spPr>
        <p:txBody>
          <a:bodyPr wrap="square">
            <a:spAutoFit/>
          </a:bodyPr>
          <a:lstStyle/>
          <a:p>
            <a:r>
              <a:rPr lang="fr-FR" sz="2400" dirty="0" smtClean="0"/>
              <a:t>- </a:t>
            </a:r>
            <a:r>
              <a:rPr lang="fr-FR" sz="2400" dirty="0" smtClean="0">
                <a:latin typeface="Tw Cen MT" pitchFamily="34" charset="0"/>
              </a:rPr>
              <a:t>Les sites sont contaminés par des bactéries, des virus, des parasites, produits toxiques issus des eaux usées domestiques rejetées en mer sans traitement.</a:t>
            </a:r>
          </a:p>
          <a:p>
            <a:endParaRPr lang="fr-FR" sz="2000" dirty="0">
              <a:latin typeface="Tw Cen MT" pitchFamily="34" charset="0"/>
            </a:endParaRPr>
          </a:p>
        </p:txBody>
      </p:sp>
      <p:sp>
        <p:nvSpPr>
          <p:cNvPr id="11" name="Ellipse 10"/>
          <p:cNvSpPr/>
          <p:nvPr/>
        </p:nvSpPr>
        <p:spPr>
          <a:xfrm>
            <a:off x="4099035" y="2349062"/>
            <a:ext cx="1986455" cy="2017985"/>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solidFill>
                  <a:srgbClr val="000000"/>
                </a:solidFill>
                <a:latin typeface="Tw Cen MT" pitchFamily="34" charset="0"/>
              </a:rPr>
              <a:t>L’océan </a:t>
            </a:r>
            <a:endParaRPr lang="fr-FR" sz="2800" dirty="0">
              <a:solidFill>
                <a:srgbClr val="000000"/>
              </a:solidFill>
              <a:latin typeface="Tw Cen MT" pitchFamily="34" charset="0"/>
            </a:endParaRPr>
          </a:p>
        </p:txBody>
      </p:sp>
      <p:pic>
        <p:nvPicPr>
          <p:cNvPr id="3074" name="Picture 2" descr="Image result for impact eaux usÃ©e sur les ocÃ©an"/>
          <p:cNvPicPr>
            <a:picLocks noChangeAspect="1" noChangeArrowheads="1"/>
          </p:cNvPicPr>
          <p:nvPr/>
        </p:nvPicPr>
        <p:blipFill>
          <a:blip r:embed="rId3"/>
          <a:srcRect/>
          <a:stretch>
            <a:fillRect/>
          </a:stretch>
        </p:blipFill>
        <p:spPr bwMode="auto">
          <a:xfrm>
            <a:off x="472964" y="4277567"/>
            <a:ext cx="3382251" cy="1902517"/>
          </a:xfrm>
          <a:prstGeom prst="rect">
            <a:avLst/>
          </a:prstGeom>
          <a:noFill/>
        </p:spPr>
      </p:pic>
      <p:sp>
        <p:nvSpPr>
          <p:cNvPr id="9" name="Flèche droite 8"/>
          <p:cNvSpPr/>
          <p:nvPr/>
        </p:nvSpPr>
        <p:spPr>
          <a:xfrm>
            <a:off x="268012" y="2333294"/>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Tw Cen MT" pitchFamily="34" charset="0"/>
              </a:rPr>
              <a:t>Impacts du rejet d’eaux usées  dans le milieu naturel </a:t>
            </a:r>
            <a:endParaRPr lang="fr-FR" sz="2400" b="1" dirty="0">
              <a:latin typeface="Tw Cen MT" pitchFamily="34" charset="0"/>
            </a:endParaRPr>
          </a:p>
        </p:txBody>
      </p:sp>
      <p:pic>
        <p:nvPicPr>
          <p:cNvPr id="3078" name="Picture 6" descr="Image result for les rejeter de l'eau sur ocÃ©an"/>
          <p:cNvPicPr>
            <a:picLocks noChangeAspect="1" noChangeArrowheads="1"/>
          </p:cNvPicPr>
          <p:nvPr/>
        </p:nvPicPr>
        <p:blipFill>
          <a:blip r:embed="rId4"/>
          <a:srcRect/>
          <a:stretch>
            <a:fillRect/>
          </a:stretch>
        </p:blipFill>
        <p:spPr bwMode="auto">
          <a:xfrm>
            <a:off x="6243145" y="2466235"/>
            <a:ext cx="5533697" cy="3110320"/>
          </a:xfrm>
          <a:prstGeom prst="rect">
            <a:avLst/>
          </a:prstGeom>
          <a:noFill/>
        </p:spPr>
      </p:pic>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10</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0" name="Rectangle 9"/>
          <p:cNvSpPr/>
          <p:nvPr/>
        </p:nvSpPr>
        <p:spPr>
          <a:xfrm>
            <a:off x="204952" y="1028174"/>
            <a:ext cx="7457089" cy="1569660"/>
          </a:xfrm>
          <a:prstGeom prst="rect">
            <a:avLst/>
          </a:prstGeom>
        </p:spPr>
        <p:txBody>
          <a:bodyPr wrap="square">
            <a:spAutoFit/>
          </a:bodyPr>
          <a:lstStyle/>
          <a:p>
            <a:r>
              <a:rPr lang="fr-FR" sz="2400" dirty="0" smtClean="0">
                <a:latin typeface="Tw Cen MT" pitchFamily="34" charset="0"/>
              </a:rPr>
              <a:t>remarque la présence excessive de phosphates qui, en particulier, favorisent le phénomène d'eutrophisation ( azote et phosphore) , qui peut provoquer à terme la mort des poissons et des autres organismes aquatiques qui y vivent</a:t>
            </a:r>
            <a:endParaRPr lang="fr-FR" sz="2000" dirty="0">
              <a:latin typeface="Tw Cen MT" pitchFamily="34" charset="0"/>
            </a:endParaRPr>
          </a:p>
        </p:txBody>
      </p:sp>
      <p:sp>
        <p:nvSpPr>
          <p:cNvPr id="11" name="Ellipse 10"/>
          <p:cNvSpPr/>
          <p:nvPr/>
        </p:nvSpPr>
        <p:spPr>
          <a:xfrm>
            <a:off x="4146332" y="2522482"/>
            <a:ext cx="3153102" cy="1765739"/>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0000"/>
                </a:solidFill>
                <a:latin typeface="Tw Cen MT" pitchFamily="34" charset="0"/>
              </a:rPr>
              <a:t>Eaux superficielles</a:t>
            </a:r>
            <a:endParaRPr lang="fr-FR" sz="2800" dirty="0">
              <a:solidFill>
                <a:srgbClr val="000000"/>
              </a:solidFill>
              <a:latin typeface="Tw Cen MT" pitchFamily="34" charset="0"/>
            </a:endParaRPr>
          </a:p>
        </p:txBody>
      </p:sp>
      <p:sp>
        <p:nvSpPr>
          <p:cNvPr id="9" name="Flèche droite 8"/>
          <p:cNvSpPr/>
          <p:nvPr/>
        </p:nvSpPr>
        <p:spPr>
          <a:xfrm>
            <a:off x="315308" y="2680135"/>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Tw Cen MT" pitchFamily="34" charset="0"/>
              </a:rPr>
              <a:t>Impacts du rejet d’eaux usées  dans le milieu naturel </a:t>
            </a:r>
            <a:endParaRPr lang="fr-FR" sz="2400" b="1" dirty="0">
              <a:latin typeface="Tw Cen MT" pitchFamily="34" charset="0"/>
            </a:endParaRPr>
          </a:p>
        </p:txBody>
      </p:sp>
      <p:pic>
        <p:nvPicPr>
          <p:cNvPr id="13" name="Picture 4" descr="Image result for impact eaux usÃ©e sur les ocÃ©an"/>
          <p:cNvPicPr>
            <a:picLocks noChangeAspect="1" noChangeArrowheads="1"/>
          </p:cNvPicPr>
          <p:nvPr/>
        </p:nvPicPr>
        <p:blipFill>
          <a:blip r:embed="rId3"/>
          <a:srcRect/>
          <a:stretch>
            <a:fillRect/>
          </a:stretch>
        </p:blipFill>
        <p:spPr bwMode="auto">
          <a:xfrm>
            <a:off x="7824947" y="1072055"/>
            <a:ext cx="3342291" cy="2506718"/>
          </a:xfrm>
          <a:prstGeom prst="rect">
            <a:avLst/>
          </a:prstGeom>
          <a:noFill/>
        </p:spPr>
      </p:pic>
      <p:pic>
        <p:nvPicPr>
          <p:cNvPr id="118786" name="Picture 2" descr="Image result for les rejeter de l'eau sur ocÃ©an"/>
          <p:cNvPicPr>
            <a:picLocks noChangeAspect="1" noChangeArrowheads="1"/>
          </p:cNvPicPr>
          <p:nvPr/>
        </p:nvPicPr>
        <p:blipFill>
          <a:blip r:embed="rId4"/>
          <a:srcRect/>
          <a:stretch>
            <a:fillRect/>
          </a:stretch>
        </p:blipFill>
        <p:spPr bwMode="auto">
          <a:xfrm>
            <a:off x="7788164" y="3729142"/>
            <a:ext cx="3445313" cy="2293286"/>
          </a:xfrm>
          <a:prstGeom prst="rect">
            <a:avLst/>
          </a:prstGeom>
          <a:noFill/>
        </p:spPr>
      </p:pic>
      <p:pic>
        <p:nvPicPr>
          <p:cNvPr id="118788" name="Picture 4" descr="Image result for les rejeter de l'eau mort des poisson"/>
          <p:cNvPicPr>
            <a:picLocks noChangeAspect="1" noChangeArrowheads="1"/>
          </p:cNvPicPr>
          <p:nvPr/>
        </p:nvPicPr>
        <p:blipFill>
          <a:blip r:embed="rId5"/>
          <a:srcRect/>
          <a:stretch>
            <a:fillRect/>
          </a:stretch>
        </p:blipFill>
        <p:spPr bwMode="auto">
          <a:xfrm>
            <a:off x="3907767" y="4507680"/>
            <a:ext cx="3165943" cy="1940418"/>
          </a:xfrm>
          <a:prstGeom prst="rect">
            <a:avLst/>
          </a:prstGeom>
          <a:noFill/>
        </p:spPr>
      </p:pic>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11</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0" name="Rectangle 9"/>
          <p:cNvSpPr/>
          <p:nvPr/>
        </p:nvSpPr>
        <p:spPr>
          <a:xfrm>
            <a:off x="409905" y="1185829"/>
            <a:ext cx="6921060" cy="1200329"/>
          </a:xfrm>
          <a:prstGeom prst="rect">
            <a:avLst/>
          </a:prstGeom>
        </p:spPr>
        <p:txBody>
          <a:bodyPr wrap="square">
            <a:spAutoFit/>
          </a:bodyPr>
          <a:lstStyle/>
          <a:p>
            <a:pPr>
              <a:buFontTx/>
              <a:buChar char="-"/>
            </a:pPr>
            <a:r>
              <a:rPr lang="fr-FR" sz="2400" dirty="0" smtClean="0">
                <a:latin typeface="Tw Cen MT" pitchFamily="34" charset="0"/>
              </a:rPr>
              <a:t>lorsque le système d'assainissement non collectif présente des dysfonctionnements.</a:t>
            </a:r>
          </a:p>
          <a:p>
            <a:pPr>
              <a:buFontTx/>
              <a:buChar char="-"/>
            </a:pPr>
            <a:r>
              <a:rPr lang="fr-FR" sz="2400" dirty="0" smtClean="0">
                <a:latin typeface="Tw Cen MT" pitchFamily="34" charset="0"/>
              </a:rPr>
              <a:t>Pénétration des eaux usées polluants . </a:t>
            </a:r>
            <a:endParaRPr lang="fr-FR" sz="2000" dirty="0">
              <a:latin typeface="Tw Cen MT" pitchFamily="34" charset="0"/>
            </a:endParaRPr>
          </a:p>
        </p:txBody>
      </p:sp>
      <p:sp>
        <p:nvSpPr>
          <p:cNvPr id="11" name="Ellipse 10"/>
          <p:cNvSpPr/>
          <p:nvPr/>
        </p:nvSpPr>
        <p:spPr>
          <a:xfrm>
            <a:off x="3941379" y="2443656"/>
            <a:ext cx="3279227" cy="1954925"/>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0000"/>
                </a:solidFill>
                <a:latin typeface="Tw Cen MT" pitchFamily="34" charset="0"/>
              </a:rPr>
              <a:t>Eaux souterraines</a:t>
            </a:r>
            <a:endParaRPr lang="fr-FR" sz="2800" dirty="0">
              <a:solidFill>
                <a:srgbClr val="000000"/>
              </a:solidFill>
              <a:latin typeface="Tw Cen MT" pitchFamily="34" charset="0"/>
            </a:endParaRPr>
          </a:p>
        </p:txBody>
      </p:sp>
      <p:sp>
        <p:nvSpPr>
          <p:cNvPr id="9" name="Flèche droite 8"/>
          <p:cNvSpPr/>
          <p:nvPr/>
        </p:nvSpPr>
        <p:spPr>
          <a:xfrm>
            <a:off x="268012" y="2333294"/>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Tw Cen MT" pitchFamily="34" charset="0"/>
              </a:rPr>
              <a:t>Impacts du rejet d’eaux usées  dans le milieu naturel </a:t>
            </a:r>
            <a:endParaRPr lang="fr-FR" sz="2400" b="1" dirty="0">
              <a:latin typeface="Tw Cen MT" pitchFamily="34" charset="0"/>
            </a:endParaRPr>
          </a:p>
        </p:txBody>
      </p:sp>
      <p:pic>
        <p:nvPicPr>
          <p:cNvPr id="120834" name="Picture 2" descr="Image result for impact eaux usÃ©e sur les Eaux souterraines"/>
          <p:cNvPicPr>
            <a:picLocks noChangeAspect="1" noChangeArrowheads="1"/>
          </p:cNvPicPr>
          <p:nvPr/>
        </p:nvPicPr>
        <p:blipFill>
          <a:blip r:embed="rId3"/>
          <a:srcRect/>
          <a:stretch>
            <a:fillRect/>
          </a:stretch>
        </p:blipFill>
        <p:spPr bwMode="auto">
          <a:xfrm>
            <a:off x="7295772" y="2159875"/>
            <a:ext cx="4655038" cy="2817867"/>
          </a:xfrm>
          <a:prstGeom prst="rect">
            <a:avLst/>
          </a:prstGeom>
          <a:noFill/>
        </p:spPr>
      </p:pic>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12</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1" name="Ellipse 10"/>
          <p:cNvSpPr/>
          <p:nvPr/>
        </p:nvSpPr>
        <p:spPr>
          <a:xfrm>
            <a:off x="3941379" y="2443656"/>
            <a:ext cx="3279227" cy="1954925"/>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0000"/>
                </a:solidFill>
                <a:latin typeface="Tw Cen MT" pitchFamily="34" charset="0"/>
              </a:rPr>
              <a:t>Eaux souterraines</a:t>
            </a:r>
            <a:endParaRPr lang="fr-FR" sz="2800" dirty="0">
              <a:solidFill>
                <a:srgbClr val="000000"/>
              </a:solidFill>
              <a:latin typeface="Tw Cen MT" pitchFamily="34" charset="0"/>
            </a:endParaRPr>
          </a:p>
        </p:txBody>
      </p:sp>
      <p:sp>
        <p:nvSpPr>
          <p:cNvPr id="9" name="Flèche droite 8"/>
          <p:cNvSpPr/>
          <p:nvPr/>
        </p:nvSpPr>
        <p:spPr>
          <a:xfrm>
            <a:off x="268012" y="2333294"/>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Tw Cen MT" pitchFamily="34" charset="0"/>
              </a:rPr>
              <a:t>Impacts du rejet d’eaux usées  dans le milieu naturel </a:t>
            </a:r>
            <a:endParaRPr lang="fr-FR" sz="2400" b="1" dirty="0">
              <a:latin typeface="Tw Cen MT" pitchFamily="34" charset="0"/>
            </a:endParaRPr>
          </a:p>
        </p:txBody>
      </p:sp>
      <p:sp>
        <p:nvSpPr>
          <p:cNvPr id="12" name="Rectangle 11"/>
          <p:cNvSpPr/>
          <p:nvPr/>
        </p:nvSpPr>
        <p:spPr>
          <a:xfrm>
            <a:off x="7346731" y="2552173"/>
            <a:ext cx="4498428" cy="1569660"/>
          </a:xfrm>
          <a:prstGeom prst="rect">
            <a:avLst/>
          </a:prstGeom>
        </p:spPr>
        <p:txBody>
          <a:bodyPr wrap="square">
            <a:spAutoFit/>
          </a:bodyPr>
          <a:lstStyle/>
          <a:p>
            <a:r>
              <a:rPr lang="fr-FR" sz="2400" dirty="0" smtClean="0">
                <a:latin typeface="Tw Cen MT" pitchFamily="34" charset="0"/>
              </a:rPr>
              <a:t>la contamination est beaucoup plus longue à disparaître en raison de la lenteur de la circulation de l'eau souterraine</a:t>
            </a:r>
            <a:endParaRPr lang="fr-FR" sz="2000" dirty="0">
              <a:latin typeface="Tw Cen MT" pitchFamily="34" charset="0"/>
            </a:endParaRPr>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13</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9" name="Flèche droite 8"/>
          <p:cNvSpPr/>
          <p:nvPr/>
        </p:nvSpPr>
        <p:spPr>
          <a:xfrm>
            <a:off x="268012" y="2333294"/>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Mesures de limitation de l’impact par agent polluant</a:t>
            </a:r>
            <a:endParaRPr lang="fr-FR" sz="2400" b="1" dirty="0">
              <a:latin typeface="Tw Cen MT" pitchFamily="34" charset="0"/>
            </a:endParaRPr>
          </a:p>
        </p:txBody>
      </p:sp>
      <p:sp>
        <p:nvSpPr>
          <p:cNvPr id="13" name="Rectangle 12"/>
          <p:cNvSpPr/>
          <p:nvPr/>
        </p:nvSpPr>
        <p:spPr>
          <a:xfrm>
            <a:off x="4019294" y="2992086"/>
            <a:ext cx="1404043"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sz="2800" dirty="0" smtClean="0">
                <a:latin typeface="Tw Cen MT" pitchFamily="34" charset="0"/>
              </a:rPr>
              <a:t>Azote en excès</a:t>
            </a:r>
            <a:endParaRPr lang="fr-FR" sz="2800" dirty="0">
              <a:latin typeface="Tw Cen MT" pitchFamily="34" charset="0"/>
            </a:endParaRPr>
          </a:p>
        </p:txBody>
      </p:sp>
      <p:sp>
        <p:nvSpPr>
          <p:cNvPr id="14" name="Rectangle 13"/>
          <p:cNvSpPr/>
          <p:nvPr/>
        </p:nvSpPr>
        <p:spPr>
          <a:xfrm>
            <a:off x="6001406" y="1394173"/>
            <a:ext cx="5759669" cy="1569660"/>
          </a:xfrm>
          <a:prstGeom prst="rect">
            <a:avLst/>
          </a:prstGeom>
        </p:spPr>
        <p:txBody>
          <a:bodyPr wrap="square">
            <a:spAutoFit/>
          </a:bodyPr>
          <a:lstStyle/>
          <a:p>
            <a:pPr algn="ctr"/>
            <a:r>
              <a:rPr lang="fr-FR" sz="2400" dirty="0" smtClean="0">
                <a:latin typeface="Tw Cen MT" pitchFamily="34" charset="0"/>
              </a:rPr>
              <a:t>-Dans la mesure du possible, diluer les eaux usées avec de l’eau douce</a:t>
            </a:r>
          </a:p>
          <a:p>
            <a:pPr algn="ctr"/>
            <a:r>
              <a:rPr lang="fr-FR" sz="2400" dirty="0" smtClean="0">
                <a:latin typeface="Tw Cen MT" pitchFamily="34" charset="0"/>
              </a:rPr>
              <a:t>Limiter la quantité d’eaux usées épandue.</a:t>
            </a:r>
          </a:p>
          <a:p>
            <a:pPr algn="ctr"/>
            <a:r>
              <a:rPr lang="fr-FR" sz="2400" dirty="0" smtClean="0">
                <a:latin typeface="Tw Cen MT" pitchFamily="34" charset="0"/>
              </a:rPr>
              <a:t>-Éliminer l’excès d’azote dans les eaux usées.</a:t>
            </a:r>
            <a:endParaRPr lang="fr-FR" sz="2400" dirty="0">
              <a:latin typeface="Tw Cen MT" pitchFamily="34" charset="0"/>
            </a:endParaRPr>
          </a:p>
        </p:txBody>
      </p:sp>
      <p:pic>
        <p:nvPicPr>
          <p:cNvPr id="2050" name="Picture 2" descr="Image result for Azote en excÃ¨s"/>
          <p:cNvPicPr>
            <a:picLocks noChangeAspect="1" noChangeArrowheads="1"/>
          </p:cNvPicPr>
          <p:nvPr/>
        </p:nvPicPr>
        <p:blipFill>
          <a:blip r:embed="rId3"/>
          <a:srcRect/>
          <a:stretch>
            <a:fillRect/>
          </a:stretch>
        </p:blipFill>
        <p:spPr bwMode="auto">
          <a:xfrm>
            <a:off x="7228135" y="3216166"/>
            <a:ext cx="3996911" cy="2664609"/>
          </a:xfrm>
          <a:prstGeom prst="rect">
            <a:avLst/>
          </a:prstGeom>
          <a:noFill/>
        </p:spPr>
      </p:pic>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14</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9" name="Flèche droite 8"/>
          <p:cNvSpPr/>
          <p:nvPr/>
        </p:nvSpPr>
        <p:spPr>
          <a:xfrm>
            <a:off x="268012" y="2333294"/>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Mesures de limitation de l’impact par agent polluant</a:t>
            </a:r>
            <a:endParaRPr lang="fr-FR" sz="2400" b="1" dirty="0">
              <a:latin typeface="Tw Cen MT" pitchFamily="34" charset="0"/>
            </a:endParaRPr>
          </a:p>
        </p:txBody>
      </p:sp>
      <p:sp>
        <p:nvSpPr>
          <p:cNvPr id="13" name="Rectangle 12"/>
          <p:cNvSpPr/>
          <p:nvPr/>
        </p:nvSpPr>
        <p:spPr>
          <a:xfrm>
            <a:off x="4019294" y="2992086"/>
            <a:ext cx="1845478"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sz="2800" dirty="0" smtClean="0">
                <a:latin typeface="Tw Cen MT" pitchFamily="34" charset="0"/>
              </a:rPr>
              <a:t>Matières organiques</a:t>
            </a:r>
            <a:endParaRPr lang="fr-FR" sz="2800" dirty="0">
              <a:latin typeface="Tw Cen MT" pitchFamily="34" charset="0"/>
            </a:endParaRPr>
          </a:p>
        </p:txBody>
      </p:sp>
      <p:sp>
        <p:nvSpPr>
          <p:cNvPr id="14" name="Rectangle 13"/>
          <p:cNvSpPr/>
          <p:nvPr/>
        </p:nvSpPr>
        <p:spPr>
          <a:xfrm>
            <a:off x="6032937" y="2844600"/>
            <a:ext cx="5759669" cy="1938992"/>
          </a:xfrm>
          <a:prstGeom prst="rect">
            <a:avLst/>
          </a:prstGeom>
        </p:spPr>
        <p:txBody>
          <a:bodyPr wrap="square">
            <a:spAutoFit/>
          </a:bodyPr>
          <a:lstStyle/>
          <a:p>
            <a:pPr algn="ctr"/>
            <a:r>
              <a:rPr lang="fr-FR" sz="2400" dirty="0" smtClean="0">
                <a:latin typeface="Tw Cen MT" pitchFamily="34" charset="0"/>
              </a:rPr>
              <a:t>-Ne pas épandre les eaux usées en continu, laisser le sol les dégrader</a:t>
            </a:r>
          </a:p>
          <a:p>
            <a:pPr algn="ctr"/>
            <a:r>
              <a:rPr lang="fr-FR" sz="2400" dirty="0" smtClean="0">
                <a:latin typeface="Tw Cen MT" pitchFamily="34" charset="0"/>
              </a:rPr>
              <a:t>Biologiquement</a:t>
            </a:r>
          </a:p>
          <a:p>
            <a:pPr algn="ctr"/>
            <a:r>
              <a:rPr lang="fr-FR" sz="2400" dirty="0" smtClean="0">
                <a:latin typeface="Tw Cen MT" pitchFamily="34" charset="0"/>
              </a:rPr>
              <a:t>-Améliorer l’élimination des matières organiques dans les eaux usées.</a:t>
            </a:r>
            <a:endParaRPr lang="fr-FR" sz="2400" dirty="0">
              <a:latin typeface="Tw Cen MT" pitchFamily="34" charset="0"/>
            </a:endParaRPr>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15</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9" name="Flèche droite 8"/>
          <p:cNvSpPr/>
          <p:nvPr/>
        </p:nvSpPr>
        <p:spPr>
          <a:xfrm>
            <a:off x="236482" y="2349060"/>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Mesures de limitation de l’impact par agent polluant</a:t>
            </a:r>
            <a:endParaRPr lang="fr-FR" sz="2400" b="1" dirty="0">
              <a:latin typeface="Tw Cen MT" pitchFamily="34" charset="0"/>
            </a:endParaRPr>
          </a:p>
        </p:txBody>
      </p:sp>
      <p:sp>
        <p:nvSpPr>
          <p:cNvPr id="13" name="Rectangle 12"/>
          <p:cNvSpPr/>
          <p:nvPr/>
        </p:nvSpPr>
        <p:spPr>
          <a:xfrm>
            <a:off x="3957145" y="2834430"/>
            <a:ext cx="290085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sz="2400" dirty="0" smtClean="0">
                <a:latin typeface="Tw Cen MT" pitchFamily="34" charset="0"/>
              </a:rPr>
              <a:t>Composés organiques</a:t>
            </a:r>
          </a:p>
          <a:p>
            <a:pPr algn="ctr"/>
            <a:r>
              <a:rPr lang="fr-FR" sz="2400" dirty="0" smtClean="0">
                <a:latin typeface="Tw Cen MT" pitchFamily="34" charset="0"/>
              </a:rPr>
              <a:t>toxiques dans les sols</a:t>
            </a:r>
          </a:p>
          <a:p>
            <a:pPr algn="ctr"/>
            <a:r>
              <a:rPr lang="fr-FR" sz="2400" dirty="0" smtClean="0">
                <a:latin typeface="Tw Cen MT" pitchFamily="34" charset="0"/>
              </a:rPr>
              <a:t>et les cultures</a:t>
            </a:r>
            <a:endParaRPr lang="fr-FR" sz="2800" dirty="0">
              <a:latin typeface="Tw Cen MT" pitchFamily="34" charset="0"/>
            </a:endParaRPr>
          </a:p>
        </p:txBody>
      </p:sp>
      <p:sp>
        <p:nvSpPr>
          <p:cNvPr id="14" name="Rectangle 13"/>
          <p:cNvSpPr/>
          <p:nvPr/>
        </p:nvSpPr>
        <p:spPr>
          <a:xfrm>
            <a:off x="6784429" y="2213979"/>
            <a:ext cx="5218385" cy="3416320"/>
          </a:xfrm>
          <a:prstGeom prst="rect">
            <a:avLst/>
          </a:prstGeom>
        </p:spPr>
        <p:txBody>
          <a:bodyPr wrap="square">
            <a:spAutoFit/>
          </a:bodyPr>
          <a:lstStyle/>
          <a:p>
            <a:pPr algn="ctr"/>
            <a:r>
              <a:rPr lang="fr-FR" sz="2400" dirty="0" smtClean="0">
                <a:latin typeface="Tw Cen MT" pitchFamily="34" charset="0"/>
              </a:rPr>
              <a:t>-Prétraiter les rejets industriels ou les traiter séparément des eaux usées.</a:t>
            </a:r>
          </a:p>
          <a:p>
            <a:pPr algn="ctr"/>
            <a:r>
              <a:rPr lang="fr-FR" sz="2400" dirty="0" smtClean="0">
                <a:latin typeface="Tw Cen MT" pitchFamily="34" charset="0"/>
              </a:rPr>
              <a:t>-Promouvoir une production plus propre évitant l’utilisation de composés</a:t>
            </a:r>
          </a:p>
          <a:p>
            <a:pPr algn="ctr"/>
            <a:r>
              <a:rPr lang="fr-FR" sz="2400" dirty="0" smtClean="0">
                <a:latin typeface="Tw Cen MT" pitchFamily="34" charset="0"/>
              </a:rPr>
              <a:t>toxiques auprès des industriels.</a:t>
            </a:r>
          </a:p>
          <a:p>
            <a:pPr algn="ctr"/>
            <a:r>
              <a:rPr lang="fr-FR" sz="2400" dirty="0" smtClean="0">
                <a:latin typeface="Tw Cen MT" pitchFamily="34" charset="0"/>
              </a:rPr>
              <a:t>-Éduquer la société pour qu’elle emploie moins de composés toxiques et</a:t>
            </a:r>
          </a:p>
          <a:p>
            <a:pPr algn="ctr"/>
            <a:r>
              <a:rPr lang="fr-FR" sz="2400" dirty="0" smtClean="0">
                <a:latin typeface="Tw Cen MT" pitchFamily="34" charset="0"/>
              </a:rPr>
              <a:t>pour que, si elle en utilise, elle les élimine de manière sûre.</a:t>
            </a:r>
            <a:endParaRPr lang="fr-FR" sz="2400" dirty="0">
              <a:latin typeface="Tw Cen MT" pitchFamily="34" charset="0"/>
            </a:endParaRPr>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16</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9" name="Flèche droite 8"/>
          <p:cNvSpPr/>
          <p:nvPr/>
        </p:nvSpPr>
        <p:spPr>
          <a:xfrm>
            <a:off x="236482" y="2349060"/>
            <a:ext cx="3641835" cy="219140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Mesures de limitation de l’impact par agent polluant</a:t>
            </a:r>
            <a:endParaRPr lang="fr-FR" sz="2400" b="1" dirty="0">
              <a:latin typeface="Tw Cen MT" pitchFamily="34" charset="0"/>
            </a:endParaRPr>
          </a:p>
        </p:txBody>
      </p:sp>
      <p:sp>
        <p:nvSpPr>
          <p:cNvPr id="13" name="Rectangle 12"/>
          <p:cNvSpPr/>
          <p:nvPr/>
        </p:nvSpPr>
        <p:spPr>
          <a:xfrm>
            <a:off x="3957145" y="2834430"/>
            <a:ext cx="2900854"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sz="2400" dirty="0" smtClean="0">
                <a:latin typeface="Tw Cen MT" pitchFamily="34" charset="0"/>
              </a:rPr>
              <a:t>Matières solides en</a:t>
            </a:r>
          </a:p>
          <a:p>
            <a:pPr algn="ctr"/>
            <a:r>
              <a:rPr lang="fr-FR" sz="2400" dirty="0" smtClean="0">
                <a:latin typeface="Tw Cen MT" pitchFamily="34" charset="0"/>
              </a:rPr>
              <a:t>suspension</a:t>
            </a:r>
            <a:endParaRPr lang="fr-FR" sz="2800" dirty="0">
              <a:latin typeface="Tw Cen MT" pitchFamily="34" charset="0"/>
            </a:endParaRPr>
          </a:p>
        </p:txBody>
      </p:sp>
      <p:sp>
        <p:nvSpPr>
          <p:cNvPr id="14" name="Rectangle 13"/>
          <p:cNvSpPr/>
          <p:nvPr/>
        </p:nvSpPr>
        <p:spPr>
          <a:xfrm>
            <a:off x="6826469" y="2387400"/>
            <a:ext cx="5365531" cy="2308324"/>
          </a:xfrm>
          <a:prstGeom prst="rect">
            <a:avLst/>
          </a:prstGeom>
        </p:spPr>
        <p:txBody>
          <a:bodyPr wrap="square">
            <a:spAutoFit/>
          </a:bodyPr>
          <a:lstStyle/>
          <a:p>
            <a:pPr algn="ctr"/>
            <a:r>
              <a:rPr lang="fr-FR" sz="2400" dirty="0" smtClean="0">
                <a:latin typeface="Tw Cen MT" pitchFamily="34" charset="0"/>
              </a:rPr>
              <a:t>-Ne pas utiliser d’eau contenant des matières solides</a:t>
            </a:r>
          </a:p>
          <a:p>
            <a:pPr algn="ctr"/>
            <a:r>
              <a:rPr lang="fr-FR" sz="2400" dirty="0" smtClean="0">
                <a:latin typeface="Tw Cen MT" pitchFamily="34" charset="0"/>
              </a:rPr>
              <a:t>-Éliminer les matières solides en suspension par un prétraitement des eaux</a:t>
            </a:r>
          </a:p>
          <a:p>
            <a:pPr algn="ctr"/>
            <a:r>
              <a:rPr lang="fr-FR" sz="2400" dirty="0" smtClean="0">
                <a:latin typeface="Tw Cen MT" pitchFamily="34" charset="0"/>
              </a:rPr>
              <a:t>usées</a:t>
            </a:r>
          </a:p>
          <a:p>
            <a:pPr algn="ctr"/>
            <a:r>
              <a:rPr lang="fr-FR" sz="2400" dirty="0" smtClean="0">
                <a:latin typeface="Tw Cen MT" pitchFamily="34" charset="0"/>
              </a:rPr>
              <a:t>-Labourer les sols lorsqu’ils sont bouchés</a:t>
            </a:r>
            <a:endParaRPr lang="fr-FR" sz="2400" dirty="0">
              <a:latin typeface="Tw Cen MT" pitchFamily="34" charset="0"/>
            </a:endParaRPr>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17</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3" name="Sous-titre 2"/>
          <p:cNvSpPr txBox="1">
            <a:spLocks/>
          </p:cNvSpPr>
          <p:nvPr/>
        </p:nvSpPr>
        <p:spPr>
          <a:xfrm>
            <a:off x="484101" y="597598"/>
            <a:ext cx="8286782" cy="571504"/>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Partie 02</a:t>
            </a:r>
            <a:r>
              <a:rPr kumimoji="0" lang="fr-FR" sz="2800" b="0" i="0" u="none" strike="noStrike" kern="1200" cap="none" spc="0" normalizeH="0" baseline="0" noProof="0" dirty="0" smtClean="0">
                <a:ln>
                  <a:noFill/>
                </a:ln>
                <a:solidFill>
                  <a:schemeClr val="accent6">
                    <a:lumMod val="75000"/>
                  </a:schemeClr>
                </a:solidFill>
                <a:effectLst/>
                <a:uLnTx/>
                <a:uFillTx/>
                <a:latin typeface="Tw Cen MT" pitchFamily="34" charset="0"/>
                <a:ea typeface="+mn-ea"/>
                <a:cs typeface="+mn-cs"/>
              </a:rPr>
              <a:t>|</a:t>
            </a:r>
            <a:r>
              <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rPr>
              <a:t>Les Impact des eaux usées sur l’environnement </a:t>
            </a: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0" name="Rectangle 9"/>
          <p:cNvSpPr/>
          <p:nvPr/>
        </p:nvSpPr>
        <p:spPr>
          <a:xfrm>
            <a:off x="409905" y="1185829"/>
            <a:ext cx="6921060" cy="523220"/>
          </a:xfrm>
          <a:prstGeom prst="rect">
            <a:avLst/>
          </a:prstGeom>
        </p:spPr>
        <p:txBody>
          <a:bodyPr wrap="square">
            <a:spAutoFit/>
          </a:bodyPr>
          <a:lstStyle/>
          <a:p>
            <a:r>
              <a:rPr lang="fr-FR" sz="2800" u="sng" dirty="0" smtClean="0">
                <a:latin typeface="Tw Cen MT" pitchFamily="34" charset="0"/>
              </a:rPr>
              <a:t>Conclusion : </a:t>
            </a:r>
            <a:endParaRPr lang="fr-FR" sz="2800" u="sng" dirty="0">
              <a:latin typeface="Tw Cen MT" pitchFamily="34" charset="0"/>
            </a:endParaRPr>
          </a:p>
        </p:txBody>
      </p:sp>
      <p:sp>
        <p:nvSpPr>
          <p:cNvPr id="12" name="Rectangle 11"/>
          <p:cNvSpPr/>
          <p:nvPr/>
        </p:nvSpPr>
        <p:spPr>
          <a:xfrm>
            <a:off x="740979" y="2371636"/>
            <a:ext cx="9932275" cy="1200329"/>
          </a:xfrm>
          <a:prstGeom prst="rect">
            <a:avLst/>
          </a:prstGeom>
        </p:spPr>
        <p:txBody>
          <a:bodyPr wrap="square">
            <a:spAutoFit/>
          </a:bodyPr>
          <a:lstStyle/>
          <a:p>
            <a:pPr algn="ctr"/>
            <a:r>
              <a:rPr lang="fr-FR" sz="2400" dirty="0" smtClean="0">
                <a:latin typeface="Tw Cen MT" pitchFamily="34" charset="0"/>
              </a:rPr>
              <a:t>Il faut retirer des eaux usées un maximum de déchets,</a:t>
            </a:r>
          </a:p>
          <a:p>
            <a:pPr algn="ctr"/>
            <a:r>
              <a:rPr lang="fr-FR" sz="2400" dirty="0" smtClean="0">
                <a:latin typeface="Tw Cen MT" pitchFamily="34" charset="0"/>
              </a:rPr>
              <a:t>avant de les rejeter dans l’environnement, pour que leur incidence sur la qualité de l'eau, en tant que milieu naturel aquatique, soit la plus faible possible</a:t>
            </a:r>
            <a:endParaRPr lang="fr-FR" sz="2400" dirty="0">
              <a:latin typeface="Tw Cen MT" pitchFamily="34" charset="0"/>
            </a:endParaRPr>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smtClean="0"/>
              <a:t>Meet the team </a:t>
            </a:r>
            <a:r>
              <a:rPr lang="en-US" i="1" smtClean="0"/>
              <a:t>– 4 people with timeline</a:t>
            </a:r>
            <a:endParaRPr lang="en-US" i="1"/>
          </a:p>
        </p:txBody>
      </p:sp>
      <p:sp>
        <p:nvSpPr>
          <p:cNvPr id="6" name="Slide Number Placeholder 5"/>
          <p:cNvSpPr>
            <a:spLocks noGrp="1"/>
          </p:cNvSpPr>
          <p:nvPr>
            <p:ph type="sldNum" sz="quarter" idx="12"/>
          </p:nvPr>
        </p:nvSpPr>
        <p:spPr/>
        <p:txBody>
          <a:bodyPr/>
          <a:lstStyle/>
          <a:p>
            <a:fld id="{6E18DBF4-37B7-4C4F-9728-A1C100B177EE}" type="slidenum">
              <a:rPr lang="en-US" smtClean="0"/>
              <a:pPr/>
              <a:t>18</a:t>
            </a:fld>
            <a:endParaRPr lang="en-US"/>
          </a:p>
        </p:txBody>
      </p:sp>
      <p:sp>
        <p:nvSpPr>
          <p:cNvPr id="13" name="Text Placeholder 12"/>
          <p:cNvSpPr>
            <a:spLocks noGrp="1"/>
          </p:cNvSpPr>
          <p:nvPr>
            <p:ph type="body" sz="quarter" idx="22"/>
          </p:nvPr>
        </p:nvSpPr>
        <p:spPr/>
        <p:txBody>
          <a:bodyPr>
            <a:normAutofit fontScale="92500" lnSpcReduction="20000"/>
          </a:bodyPr>
          <a:lstStyle/>
          <a:p>
            <a:r>
              <a:rPr lang="fr-FR" dirty="0" smtClean="0"/>
              <a:t> </a:t>
            </a:r>
            <a:r>
              <a:rPr lang="fr-FR" sz="1900" b="1" dirty="0" err="1" smtClean="0">
                <a:solidFill>
                  <a:schemeClr val="tx1"/>
                </a:solidFill>
              </a:rPr>
              <a:t>Cloaca</a:t>
            </a:r>
            <a:r>
              <a:rPr lang="fr-FR" sz="1900" b="1" dirty="0" smtClean="0">
                <a:solidFill>
                  <a:schemeClr val="tx1"/>
                </a:solidFill>
              </a:rPr>
              <a:t> Maxima</a:t>
            </a:r>
            <a:r>
              <a:rPr lang="fr-FR" sz="1900" dirty="0" smtClean="0">
                <a:solidFill>
                  <a:schemeClr val="tx1"/>
                </a:solidFill>
              </a:rPr>
              <a:t> </a:t>
            </a:r>
            <a:endParaRPr lang="en-US" sz="1900" dirty="0">
              <a:solidFill>
                <a:schemeClr val="tx1"/>
              </a:solidFill>
            </a:endParaRPr>
          </a:p>
        </p:txBody>
      </p:sp>
      <p:sp>
        <p:nvSpPr>
          <p:cNvPr id="14" name="Text Placeholder 13"/>
          <p:cNvSpPr>
            <a:spLocks noGrp="1"/>
          </p:cNvSpPr>
          <p:nvPr>
            <p:ph type="body" sz="quarter" idx="24"/>
          </p:nvPr>
        </p:nvSpPr>
        <p:spPr/>
        <p:txBody>
          <a:bodyPr>
            <a:noAutofit/>
          </a:bodyPr>
          <a:lstStyle/>
          <a:p>
            <a:r>
              <a:rPr lang="fr-FR" sz="1800" b="1" dirty="0" smtClean="0">
                <a:latin typeface="Tw Cen MT" pitchFamily="34" charset="0"/>
              </a:rPr>
              <a:t>réseaux d’égouts enterrés</a:t>
            </a:r>
            <a:endParaRPr lang="en-US" sz="1800" b="1" dirty="0">
              <a:latin typeface="Tw Cen MT" pitchFamily="34" charset="0"/>
            </a:endParaRPr>
          </a:p>
        </p:txBody>
      </p:sp>
      <p:sp>
        <p:nvSpPr>
          <p:cNvPr id="12" name="Text Placeholder 11"/>
          <p:cNvSpPr>
            <a:spLocks noGrp="1"/>
          </p:cNvSpPr>
          <p:nvPr>
            <p:ph type="body" sz="quarter" idx="18"/>
          </p:nvPr>
        </p:nvSpPr>
        <p:spPr/>
        <p:txBody>
          <a:bodyPr>
            <a:noAutofit/>
          </a:bodyPr>
          <a:lstStyle/>
          <a:p>
            <a:r>
              <a:rPr lang="fr-FR" sz="2000" b="1" dirty="0" smtClean="0">
                <a:latin typeface="Tw Cen MT" pitchFamily="34" charset="0"/>
              </a:rPr>
              <a:t>réseaux d’égouts </a:t>
            </a:r>
            <a:endParaRPr lang="en-US" sz="2000" b="1" dirty="0">
              <a:latin typeface="Tw Cen MT" pitchFamily="34" charset="0"/>
            </a:endParaRPr>
          </a:p>
        </p:txBody>
      </p:sp>
      <p:sp>
        <p:nvSpPr>
          <p:cNvPr id="16" name="Text Placeholder 15"/>
          <p:cNvSpPr>
            <a:spLocks noGrp="1"/>
          </p:cNvSpPr>
          <p:nvPr>
            <p:ph type="body" sz="quarter" idx="27"/>
          </p:nvPr>
        </p:nvSpPr>
        <p:spPr/>
        <p:txBody>
          <a:bodyPr>
            <a:noAutofit/>
          </a:bodyPr>
          <a:lstStyle/>
          <a:p>
            <a:r>
              <a:rPr lang="fr-FR" sz="2000" b="1" dirty="0" smtClean="0">
                <a:latin typeface="Tw Cen MT" pitchFamily="34" charset="0"/>
              </a:rPr>
              <a:t>réseaux séparatif et unitaire </a:t>
            </a:r>
            <a:endParaRPr lang="en-US" sz="2000" dirty="0">
              <a:latin typeface="Tw Cen MT" pitchFamily="34" charset="0"/>
            </a:endParaRPr>
          </a:p>
        </p:txBody>
      </p:sp>
      <p:pic>
        <p:nvPicPr>
          <p:cNvPr id="24" name="Espace réservé pour une image  23" descr="eaux-usees_fig1-cloaca-maxima-400x276.jpg"/>
          <p:cNvPicPr>
            <a:picLocks noGrp="1" noChangeAspect="1"/>
          </p:cNvPicPr>
          <p:nvPr>
            <p:ph type="pic" sz="quarter" idx="14"/>
          </p:nvPr>
        </p:nvPicPr>
        <p:blipFill>
          <a:blip r:embed="rId3"/>
          <a:srcRect l="4183" r="4183"/>
          <a:stretch>
            <a:fillRect/>
          </a:stretch>
        </p:blipFill>
        <p:spPr/>
      </p:pic>
      <p:pic>
        <p:nvPicPr>
          <p:cNvPr id="25" name="Espace réservé pour une image  24" descr="eaux-usees_fig2-egouts-paris-299x400.jpg"/>
          <p:cNvPicPr>
            <a:picLocks noGrp="1" noChangeAspect="1"/>
          </p:cNvPicPr>
          <p:nvPr>
            <p:ph type="pic" sz="quarter" idx="23"/>
          </p:nvPr>
        </p:nvPicPr>
        <p:blipFill>
          <a:blip r:embed="rId4"/>
          <a:srcRect t="21857" b="21857"/>
          <a:stretch>
            <a:fillRect/>
          </a:stretch>
        </p:blipFill>
        <p:spPr/>
      </p:pic>
      <p:sp>
        <p:nvSpPr>
          <p:cNvPr id="20" name="Rectangle 19"/>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22" name="Titre 1"/>
          <p:cNvSpPr txBox="1">
            <a:spLocks/>
          </p:cNvSpPr>
          <p:nvPr/>
        </p:nvSpPr>
        <p:spPr>
          <a:xfrm>
            <a:off x="204952" y="6134778"/>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23"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pic>
        <p:nvPicPr>
          <p:cNvPr id="30" name="Espace réservé pour une image  29" descr="images (1).jpg"/>
          <p:cNvPicPr>
            <a:picLocks noGrp="1" noChangeAspect="1"/>
          </p:cNvPicPr>
          <p:nvPr>
            <p:ph type="pic" sz="quarter" idx="26"/>
          </p:nvPr>
        </p:nvPicPr>
        <p:blipFill>
          <a:blip r:embed="rId5"/>
          <a:srcRect l="4011" r="4011"/>
          <a:stretch>
            <a:fillRect/>
          </a:stretch>
        </p:blipFill>
        <p:spPr>
          <a:xfrm>
            <a:off x="6439626" y="1574046"/>
            <a:ext cx="2120774" cy="1596919"/>
          </a:xfrm>
        </p:spPr>
      </p:pic>
      <p:sp>
        <p:nvSpPr>
          <p:cNvPr id="33" name="Rectangle 32"/>
          <p:cNvSpPr/>
          <p:nvPr/>
        </p:nvSpPr>
        <p:spPr>
          <a:xfrm>
            <a:off x="9002110" y="2191407"/>
            <a:ext cx="2900856" cy="3720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1069082" y="721851"/>
            <a:ext cx="3897056" cy="523220"/>
          </a:xfrm>
          <a:prstGeom prst="rect">
            <a:avLst/>
          </a:prstGeom>
        </p:spPr>
        <p:txBody>
          <a:bodyPr wrap="square">
            <a:spAutoFit/>
          </a:bodyPr>
          <a:lstStyle/>
          <a:p>
            <a:r>
              <a:rPr lang="fr-FR" sz="2800" dirty="0" smtClean="0">
                <a:latin typeface="Tw Cen MT" pitchFamily="34" charset="0"/>
              </a:rPr>
              <a:t>- l’assainissement urbain. </a:t>
            </a:r>
            <a:endParaRPr lang="fr-FR" sz="2800" dirty="0">
              <a:latin typeface="Tw Cen MT" pitchFamily="34" charset="0"/>
            </a:endParaRPr>
          </a:p>
        </p:txBody>
      </p:sp>
      <p:sp>
        <p:nvSpPr>
          <p:cNvPr id="36" name="Rectangle 35"/>
          <p:cNvSpPr/>
          <p:nvPr/>
        </p:nvSpPr>
        <p:spPr>
          <a:xfrm>
            <a:off x="9017876" y="1530469"/>
            <a:ext cx="3174124" cy="4401205"/>
          </a:xfrm>
          <a:prstGeom prst="rect">
            <a:avLst/>
          </a:prstGeom>
        </p:spPr>
        <p:txBody>
          <a:bodyPr wrap="square">
            <a:spAutoFit/>
          </a:bodyPr>
          <a:lstStyle/>
          <a:p>
            <a:pPr algn="ctr"/>
            <a:r>
              <a:rPr lang="fr-FR" sz="2000" dirty="0" smtClean="0">
                <a:latin typeface="Tw Cen MT" pitchFamily="34" charset="0"/>
              </a:rPr>
              <a:t>-La collecte s’effectue par l’évacuation des eaux usées dans les canalisations d’un réseau d’assainissement appelés aussi collecteurs.</a:t>
            </a:r>
          </a:p>
          <a:p>
            <a:pPr algn="ctr"/>
            <a:r>
              <a:rPr lang="fr-FR" sz="2000" dirty="0" smtClean="0">
                <a:latin typeface="Tw Cen MT" pitchFamily="34" charset="0"/>
              </a:rPr>
              <a:t> </a:t>
            </a:r>
          </a:p>
          <a:p>
            <a:pPr algn="ctr"/>
            <a:r>
              <a:rPr lang="fr-FR" sz="2000" dirty="0" smtClean="0">
                <a:latin typeface="Tw Cen MT" pitchFamily="34" charset="0"/>
              </a:rPr>
              <a:t>-Le transport des eaux usées dans les collecteurs se fait en général par gravité, c’est-à-dire sous l’effet de leur poids. Il peut parfois s’effectuer par refoulement, sous pression ou sous dépression.</a:t>
            </a:r>
            <a:endParaRPr lang="fr-FR" sz="2000" dirty="0">
              <a:latin typeface="Tw Cen MT" pitchFamily="34" charset="0"/>
            </a:endParaRPr>
          </a:p>
        </p:txBody>
      </p:sp>
    </p:spTree>
    <p:extLst>
      <p:ext uri="{BB962C8B-B14F-4D97-AF65-F5344CB8AC3E}">
        <p14:creationId xmlns:p14="http://schemas.microsoft.com/office/powerpoint/2010/main" val="2000054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18DBF4-37B7-4C4F-9728-A1C100B177EE}" type="slidenum">
              <a:rPr lang="en-US" smtClean="0"/>
              <a:pPr/>
              <a:t>19</a:t>
            </a:fld>
            <a:endParaRPr lang="en-US"/>
          </a:p>
        </p:txBody>
      </p:sp>
      <p:sp>
        <p:nvSpPr>
          <p:cNvPr id="77" name="Rectangle 76"/>
          <p:cNvSpPr/>
          <p:nvPr/>
        </p:nvSpPr>
        <p:spPr>
          <a:xfrm>
            <a:off x="1" y="2"/>
            <a:ext cx="12192000" cy="145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itre 1"/>
          <p:cNvSpPr txBox="1">
            <a:spLocks/>
          </p:cNvSpPr>
          <p:nvPr/>
        </p:nvSpPr>
        <p:spPr>
          <a:xfrm>
            <a:off x="0" y="0"/>
            <a:ext cx="5486400" cy="428604"/>
          </a:xfrm>
          <a:prstGeom prst="rect">
            <a:avLst/>
          </a:prstGeom>
          <a:solidFill>
            <a:srgbClr val="FFC000"/>
          </a:solidFill>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2">
                    <a:lumMod val="75000"/>
                  </a:schemeClr>
                </a:solidFill>
                <a:effectLst/>
                <a:uLnTx/>
                <a:uFillTx/>
                <a:latin typeface="Tw Cen MT" pitchFamily="34" charset="0"/>
                <a:ea typeface="+mj-ea"/>
                <a:cs typeface="+mj-cs"/>
              </a:rPr>
              <a:t>Module : Gestion des déchets liquides </a:t>
            </a:r>
            <a:endParaRPr kumimoji="0" lang="fr-FR" sz="2400" b="1" i="0" u="none" strike="noStrike" kern="1200" cap="none" spc="0" normalizeH="0" baseline="0" noProof="0" dirty="0">
              <a:ln>
                <a:noFill/>
              </a:ln>
              <a:solidFill>
                <a:schemeClr val="tx2">
                  <a:lumMod val="75000"/>
                </a:schemeClr>
              </a:solidFill>
              <a:effectLst/>
              <a:uLnTx/>
              <a:uFillTx/>
              <a:latin typeface="Tw Cen MT" pitchFamily="34" charset="0"/>
              <a:ea typeface="+mj-ea"/>
              <a:cs typeface="+mj-cs"/>
            </a:endParaRPr>
          </a:p>
        </p:txBody>
      </p:sp>
      <p:sp>
        <p:nvSpPr>
          <p:cNvPr id="85" name="Titre 1"/>
          <p:cNvSpPr txBox="1">
            <a:spLocks/>
          </p:cNvSpPr>
          <p:nvPr/>
        </p:nvSpPr>
        <p:spPr>
          <a:xfrm>
            <a:off x="0" y="622937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Travaux dirigés</a:t>
            </a:r>
            <a:r>
              <a:rPr kumimoji="0" lang="fr-FR" sz="2000" b="1" i="0" u="none" strike="noStrike" kern="1200" cap="none" spc="0" normalizeH="0" noProof="0" dirty="0" smtClean="0">
                <a:ln>
                  <a:noFill/>
                </a:ln>
                <a:solidFill>
                  <a:schemeClr val="tx1">
                    <a:lumMod val="65000"/>
                    <a:lumOff val="35000"/>
                  </a:schemeClr>
                </a:solidFill>
                <a:effectLst/>
                <a:uLnTx/>
                <a:uFillTx/>
                <a:latin typeface="Tw Cen MT" pitchFamily="34" charset="0"/>
                <a:ea typeface="+mj-ea"/>
                <a:cs typeface="+mj-cs"/>
              </a:rPr>
              <a:t> n°01 </a:t>
            </a:r>
            <a:endPar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endParaRPr>
          </a:p>
        </p:txBody>
      </p:sp>
      <p:sp>
        <p:nvSpPr>
          <p:cNvPr id="86" name="Titre 1"/>
          <p:cNvSpPr txBox="1">
            <a:spLocks/>
          </p:cNvSpPr>
          <p:nvPr/>
        </p:nvSpPr>
        <p:spPr>
          <a:xfrm>
            <a:off x="8886839" y="6172221"/>
            <a:ext cx="2500298" cy="42860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j-ea"/>
                <a:cs typeface="+mj-cs"/>
              </a:rPr>
              <a:t>Melle BENZIDOUR</a:t>
            </a:r>
          </a:p>
        </p:txBody>
      </p:sp>
      <p:sp>
        <p:nvSpPr>
          <p:cNvPr id="11" name="Sous-titre 2"/>
          <p:cNvSpPr txBox="1">
            <a:spLocks/>
          </p:cNvSpPr>
          <p:nvPr/>
        </p:nvSpPr>
        <p:spPr>
          <a:xfrm>
            <a:off x="484101" y="597598"/>
            <a:ext cx="8286782" cy="57150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800" b="0" i="0" u="none" strike="noStrike" kern="1200" cap="none" spc="0" normalizeH="0" baseline="0" noProof="0" dirty="0" smtClean="0">
                <a:ln>
                  <a:noFill/>
                </a:ln>
                <a:solidFill>
                  <a:srgbClr val="DC4A3D"/>
                </a:solidFill>
                <a:effectLst/>
                <a:uLnTx/>
                <a:uFillTx/>
                <a:latin typeface="Tw Cen MT" pitchFamily="34" charset="0"/>
                <a:ea typeface="+mn-ea"/>
                <a:cs typeface="+mn-cs"/>
              </a:rPr>
              <a:t>  </a:t>
            </a:r>
            <a:endParaRPr kumimoji="0" lang="fr-FR" sz="2800" b="0" i="0" u="none" strike="noStrike" kern="1200" cap="none" spc="0" normalizeH="0" baseline="0" noProof="0" dirty="0" smtClean="0">
              <a:ln>
                <a:noFill/>
              </a:ln>
              <a:solidFill>
                <a:schemeClr val="tx1">
                  <a:lumMod val="65000"/>
                  <a:lumOff val="35000"/>
                </a:schemeClr>
              </a:solidFill>
              <a:effectLst/>
              <a:uLnTx/>
              <a:uFillTx/>
              <a:latin typeface="Tw Cen MT" pitchFamily="34" charset="0"/>
              <a:ea typeface="+mn-ea"/>
              <a:cs typeface="+mn-cs"/>
            </a:endParaRPr>
          </a:p>
        </p:txBody>
      </p:sp>
      <p:sp>
        <p:nvSpPr>
          <p:cNvPr id="13" name="Rectangle 12"/>
          <p:cNvSpPr/>
          <p:nvPr/>
        </p:nvSpPr>
        <p:spPr>
          <a:xfrm>
            <a:off x="738005" y="595727"/>
            <a:ext cx="7649249" cy="523220"/>
          </a:xfrm>
          <a:prstGeom prst="rect">
            <a:avLst/>
          </a:prstGeom>
        </p:spPr>
        <p:txBody>
          <a:bodyPr wrap="square">
            <a:spAutoFit/>
          </a:bodyPr>
          <a:lstStyle/>
          <a:p>
            <a:pPr algn="ctr"/>
            <a:r>
              <a:rPr lang="fr-FR" sz="2800" dirty="0" smtClean="0">
                <a:latin typeface="Tw Cen MT" pitchFamily="34" charset="0"/>
              </a:rPr>
              <a:t>- Les objectifs recherchés par l’analyse des eaux</a:t>
            </a:r>
            <a:endParaRPr lang="fr-FR" sz="2800" dirty="0">
              <a:latin typeface="Tw Cen MT" pitchFamily="34" charset="0"/>
            </a:endParaRPr>
          </a:p>
        </p:txBody>
      </p:sp>
      <p:sp>
        <p:nvSpPr>
          <p:cNvPr id="14" name="Rectangle 13"/>
          <p:cNvSpPr/>
          <p:nvPr/>
        </p:nvSpPr>
        <p:spPr>
          <a:xfrm>
            <a:off x="346841" y="1851374"/>
            <a:ext cx="11845159" cy="1938992"/>
          </a:xfrm>
          <a:prstGeom prst="rect">
            <a:avLst/>
          </a:prstGeom>
        </p:spPr>
        <p:txBody>
          <a:bodyPr wrap="square">
            <a:spAutoFit/>
          </a:bodyPr>
          <a:lstStyle/>
          <a:p>
            <a:r>
              <a:rPr lang="fr-FR" sz="2400" dirty="0" smtClean="0">
                <a:latin typeface="Tw Cen MT" pitchFamily="34" charset="0"/>
              </a:rPr>
              <a:t>1- Recycler et récupérer les éléments valorisables des eaux usées</a:t>
            </a:r>
          </a:p>
          <a:p>
            <a:endParaRPr lang="fr-FR" sz="2400" dirty="0" smtClean="0">
              <a:latin typeface="Tw Cen MT" pitchFamily="34" charset="0"/>
            </a:endParaRPr>
          </a:p>
          <a:p>
            <a:r>
              <a:rPr lang="fr-FR" sz="2400" dirty="0" smtClean="0">
                <a:latin typeface="Tw Cen MT" pitchFamily="34" charset="0"/>
              </a:rPr>
              <a:t>      2- Protéger la santé écologique du milieu récepteur</a:t>
            </a:r>
          </a:p>
          <a:p>
            <a:endParaRPr lang="fr-FR" sz="2400" dirty="0" smtClean="0">
              <a:latin typeface="Tw Cen MT" pitchFamily="34" charset="0"/>
            </a:endParaRPr>
          </a:p>
          <a:p>
            <a:r>
              <a:rPr lang="fr-FR" sz="2400" dirty="0" smtClean="0">
                <a:latin typeface="Tw Cen MT" pitchFamily="34" charset="0"/>
              </a:rPr>
              <a:t>           3- Protéger la santé publique des populations qui entrent en contact avec les effluents</a:t>
            </a:r>
            <a:endParaRPr lang="fr-FR" sz="2400" dirty="0">
              <a:latin typeface="Tw Cen MT" pitchFamily="34" charset="0"/>
            </a:endParaRPr>
          </a:p>
        </p:txBody>
      </p:sp>
    </p:spTree>
    <p:extLst>
      <p:ext uri="{BB962C8B-B14F-4D97-AF65-F5344CB8AC3E}">
        <p14:creationId xmlns:p14="http://schemas.microsoft.com/office/powerpoint/2010/main" val="1600742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törre template">
      <a:dk1>
        <a:srgbClr val="273339"/>
      </a:dk1>
      <a:lt1>
        <a:sysClr val="window" lastClr="FFFFFF"/>
      </a:lt1>
      <a:dk2>
        <a:srgbClr val="40515A"/>
      </a:dk2>
      <a:lt2>
        <a:srgbClr val="8C9CA6"/>
      </a:lt2>
      <a:accent1>
        <a:srgbClr val="0095CD"/>
      </a:accent1>
      <a:accent2>
        <a:srgbClr val="324D5E"/>
      </a:accent2>
      <a:accent3>
        <a:srgbClr val="F17C3F"/>
      </a:accent3>
      <a:accent4>
        <a:srgbClr val="7BB21B"/>
      </a:accent4>
      <a:accent5>
        <a:srgbClr val="814E7E"/>
      </a:accent5>
      <a:accent6>
        <a:srgbClr val="9D121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ADB9CA"/>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28732</TotalTime>
  <Words>1975</Words>
  <Application>Microsoft Office PowerPoint</Application>
  <PresentationFormat>Grand écran</PresentationFormat>
  <Paragraphs>239</Paragraphs>
  <Slides>19</Slides>
  <Notes>19</Notes>
  <HiddenSlides>0</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19</vt:i4>
      </vt:variant>
    </vt:vector>
  </HeadingPairs>
  <TitlesOfParts>
    <vt:vector size="28" baseType="lpstr">
      <vt:lpstr>Arial</vt:lpstr>
      <vt:lpstr>Calibri</vt:lpstr>
      <vt:lpstr>Calibri Light</vt:lpstr>
      <vt:lpstr>FontAwesome</vt:lpstr>
      <vt:lpstr>Open Sans</vt:lpstr>
      <vt:lpstr>Tw Cen MT</vt:lpstr>
      <vt:lpstr>Office Theme</vt:lpstr>
      <vt:lpstr>Blank</vt:lpstr>
      <vt:lpstr>TITLES</vt:lpstr>
      <vt:lpstr>Présentation PowerPoint</vt:lpstr>
      <vt:lpstr>Présentation PowerPoint</vt:lpstr>
      <vt:lpstr>SWOT Analysis - Strengths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Meet the team – 4 people with timeline</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större - a multipurpose PowerPoint template</dc:title>
  <dc:creator>showeet.com</dc:creator>
  <dc:description>© Copyright Showeet.com</dc:description>
  <cp:lastModifiedBy>ASUS</cp:lastModifiedBy>
  <cp:revision>98</cp:revision>
  <dcterms:created xsi:type="dcterms:W3CDTF">2016-07-27T20:38:12Z</dcterms:created>
  <dcterms:modified xsi:type="dcterms:W3CDTF">2019-10-21T11:46:37Z</dcterms:modified>
  <cp:category>Templates</cp:category>
</cp:coreProperties>
</file>